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1730" r:id="rId2"/>
    <p:sldId id="1739" r:id="rId3"/>
    <p:sldId id="1736" r:id="rId4"/>
    <p:sldId id="1740" r:id="rId5"/>
    <p:sldId id="1750" r:id="rId6"/>
    <p:sldId id="1751" r:id="rId7"/>
    <p:sldId id="1741" r:id="rId8"/>
    <p:sldId id="1742" r:id="rId9"/>
    <p:sldId id="1743" r:id="rId10"/>
    <p:sldId id="1749" r:id="rId11"/>
    <p:sldId id="415" r:id="rId12"/>
    <p:sldId id="1753" r:id="rId13"/>
    <p:sldId id="1752" r:id="rId14"/>
    <p:sldId id="1754" r:id="rId15"/>
    <p:sldId id="1755" r:id="rId16"/>
    <p:sldId id="1763" r:id="rId17"/>
    <p:sldId id="1756" r:id="rId18"/>
    <p:sldId id="1764" r:id="rId19"/>
    <p:sldId id="1759" r:id="rId20"/>
    <p:sldId id="1758" r:id="rId21"/>
    <p:sldId id="1760" r:id="rId22"/>
    <p:sldId id="1761" r:id="rId23"/>
    <p:sldId id="17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p:cViewPr varScale="1">
        <p:scale>
          <a:sx n="97" d="100"/>
          <a:sy n="97" d="100"/>
        </p:scale>
        <p:origin x="1056" y="3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646F-CCE1-46A2-A899-503228288BD6}" type="datetimeFigureOut">
              <a:rPr lang="en-GB" smtClean="0"/>
              <a:t>13/01/2026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7120D-3115-4CBA-A173-62DC80B6D08E}" type="slidenum">
              <a:rPr lang="en-GB" smtClean="0"/>
              <a:t>‹#›</a:t>
            </a:fld>
            <a:endParaRPr lang="en-GB"/>
          </a:p>
        </p:txBody>
      </p:sp>
    </p:spTree>
    <p:extLst>
      <p:ext uri="{BB962C8B-B14F-4D97-AF65-F5344CB8AC3E}">
        <p14:creationId xmlns:p14="http://schemas.microsoft.com/office/powerpoint/2010/main" val="381496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75C21F-68E8-4A22-BBF5-9CD63F183B33}" type="slidenum">
              <a:rPr lang="en-US" smtClean="0"/>
              <a:t>3</a:t>
            </a:fld>
            <a:endParaRPr lang="en-US"/>
          </a:p>
        </p:txBody>
      </p:sp>
    </p:spTree>
    <p:extLst>
      <p:ext uri="{BB962C8B-B14F-4D97-AF65-F5344CB8AC3E}">
        <p14:creationId xmlns:p14="http://schemas.microsoft.com/office/powerpoint/2010/main" val="254654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Decarbonising Transport: a better greener Britain </a:t>
            </a:r>
          </a:p>
        </p:txBody>
      </p:sp>
      <p:sp>
        <p:nvSpPr>
          <p:cNvPr id="4" name="Slide Number Placeholder 3"/>
          <p:cNvSpPr>
            <a:spLocks noGrp="1"/>
          </p:cNvSpPr>
          <p:nvPr>
            <p:ph type="sldNum" sz="quarter" idx="5"/>
          </p:nvPr>
        </p:nvSpPr>
        <p:spPr/>
        <p:txBody>
          <a:bodyPr/>
          <a:lstStyle/>
          <a:p>
            <a:fld id="{F177120D-3115-4CBA-A173-62DC80B6D08E}" type="slidenum">
              <a:rPr lang="en-GB" smtClean="0"/>
              <a:t>7</a:t>
            </a:fld>
            <a:endParaRPr lang="en-GB"/>
          </a:p>
        </p:txBody>
      </p:sp>
    </p:spTree>
    <p:extLst>
      <p:ext uri="{BB962C8B-B14F-4D97-AF65-F5344CB8AC3E}">
        <p14:creationId xmlns:p14="http://schemas.microsoft.com/office/powerpoint/2010/main" val="447635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22222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987B86-ED55-4BA9-9668-332894C6B2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4" name="Text Placeholder 1">
            <a:extLst>
              <a:ext uri="{FF2B5EF4-FFF2-40B4-BE49-F238E27FC236}">
                <a16:creationId xmlns:a16="http://schemas.microsoft.com/office/drawing/2014/main" id="{B6C4ED35-7BF2-4C87-A5A1-7C0CFF77C44E}"/>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dirty="0">
              <a:solidFill>
                <a:srgbClr val="222222"/>
              </a:solidFill>
            </a:endParaRPr>
          </a:p>
        </p:txBody>
      </p:sp>
      <p:sp>
        <p:nvSpPr>
          <p:cNvPr id="5" name="Footer Placeholder 4">
            <a:extLst>
              <a:ext uri="{FF2B5EF4-FFF2-40B4-BE49-F238E27FC236}">
                <a16:creationId xmlns:a16="http://schemas.microsoft.com/office/drawing/2014/main" id="{78B82DB8-628F-4F04-BF6D-2C2CBCA2C9A2}"/>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2A6E6E1E-368A-483B-A766-536643CDD9A2}"/>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94668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t A Glance -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609601" y="0"/>
            <a:ext cx="11582399" cy="6858000"/>
          </a:xfrm>
        </p:spPr>
        <p:txBody>
          <a:bodyPr/>
          <a:lstStyle/>
          <a:p>
            <a:endParaRPr lang="en-US" dirty="0"/>
          </a:p>
        </p:txBody>
      </p:sp>
      <p:sp>
        <p:nvSpPr>
          <p:cNvPr id="19" name="Text Placeholder 8">
            <a:extLst>
              <a:ext uri="{FF2B5EF4-FFF2-40B4-BE49-F238E27FC236}">
                <a16:creationId xmlns:a16="http://schemas.microsoft.com/office/drawing/2014/main" id="{0DD7165C-64AE-49F1-BBB7-91279DC8F669}"/>
              </a:ext>
            </a:extLst>
          </p:cNvPr>
          <p:cNvSpPr>
            <a:spLocks noGrp="1"/>
          </p:cNvSpPr>
          <p:nvPr>
            <p:ph type="body" sz="quarter" idx="26" hasCustomPrompt="1"/>
          </p:nvPr>
        </p:nvSpPr>
        <p:spPr>
          <a:xfrm>
            <a:off x="8848725" y="0"/>
            <a:ext cx="2581275" cy="6858000"/>
          </a:xfrm>
          <a:solidFill>
            <a:srgbClr val="222222"/>
          </a:solidFill>
        </p:spPr>
        <p:txBody>
          <a:bodyPr lIns="182880" tIns="91440" rIns="91440" bIns="91440" anchor="ctr"/>
          <a:lstStyle>
            <a:lvl1pPr>
              <a:lnSpc>
                <a:spcPct val="150000"/>
              </a:lnSpc>
              <a:spcBef>
                <a:spcPts val="0"/>
              </a:spcBef>
              <a:defRPr sz="3200" b="0">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a:p>
            <a:pPr lvl="0"/>
            <a:r>
              <a:rPr lang="en-US" dirty="0"/>
              <a:t>02</a:t>
            </a:r>
          </a:p>
          <a:p>
            <a:pPr lvl="0"/>
            <a:r>
              <a:rPr lang="en-US" dirty="0"/>
              <a:t>03</a:t>
            </a:r>
          </a:p>
          <a:p>
            <a:pPr lvl="0"/>
            <a:r>
              <a:rPr lang="en-US" dirty="0"/>
              <a:t>04</a:t>
            </a:r>
          </a:p>
        </p:txBody>
      </p:sp>
      <p:sp>
        <p:nvSpPr>
          <p:cNvPr id="3" name="Footer Placeholder 2">
            <a:extLst>
              <a:ext uri="{FF2B5EF4-FFF2-40B4-BE49-F238E27FC236}">
                <a16:creationId xmlns:a16="http://schemas.microsoft.com/office/drawing/2014/main" id="{E10C63EB-14F8-4C7F-B366-7652B02B4CA9}"/>
              </a:ext>
            </a:extLst>
          </p:cNvPr>
          <p:cNvSpPr>
            <a:spLocks noGrp="1"/>
          </p:cNvSpPr>
          <p:nvPr>
            <p:ph type="ftr" sz="quarter" idx="27"/>
          </p:nvPr>
        </p:nvSpPr>
        <p:spPr/>
        <p:txBody>
          <a:bodyPr/>
          <a:lstStyle/>
          <a:p>
            <a:endParaRPr lang="en-US" dirty="0"/>
          </a:p>
        </p:txBody>
      </p:sp>
      <p:sp>
        <p:nvSpPr>
          <p:cNvPr id="5" name="Slide Number Placeholder 4">
            <a:extLst>
              <a:ext uri="{FF2B5EF4-FFF2-40B4-BE49-F238E27FC236}">
                <a16:creationId xmlns:a16="http://schemas.microsoft.com/office/drawing/2014/main" id="{6C2B1008-F862-49B2-A023-0624330D7720}"/>
              </a:ext>
            </a:extLst>
          </p:cNvPr>
          <p:cNvSpPr>
            <a:spLocks noGrp="1"/>
          </p:cNvSpPr>
          <p:nvPr>
            <p:ph type="sldNum" sz="quarter" idx="28"/>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42838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At A Glance - 4">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09600" y="0"/>
            <a:ext cx="8086725" cy="6858000"/>
          </a:xfrm>
        </p:spPr>
        <p:txBody>
          <a:bodyPr/>
          <a:lstStyle/>
          <a:p>
            <a:endParaRPr lang="en-US"/>
          </a:p>
        </p:txBody>
      </p:sp>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2819391"/>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02</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3616316"/>
            <a:ext cx="2581275" cy="1031893"/>
          </a:xfrm>
        </p:spPr>
        <p:txBody>
          <a:bodyPr lIns="0" tIns="0" rIns="0" bIns="0"/>
          <a:lstStyle>
            <a:lvl1pPr>
              <a:defRPr sz="1200" i="0"/>
            </a:lvl1pPr>
          </a:lstStyle>
          <a:p>
            <a:pPr lvl="0"/>
            <a:r>
              <a:rPr lang="en-US" dirty="0"/>
              <a:t>Click to edit Master text styles</a:t>
            </a:r>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876782"/>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03</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5673707"/>
            <a:ext cx="2581275" cy="1031893"/>
          </a:xfrm>
        </p:spPr>
        <p:txBody>
          <a:bodyPr lIns="0" tIns="0" rIns="0" bIns="0"/>
          <a:lstStyle>
            <a:lvl1pPr>
              <a:defRPr sz="1200" i="0"/>
            </a:lvl1pPr>
          </a:lstStyle>
          <a:p>
            <a:pPr lvl="0"/>
            <a:r>
              <a:rPr lang="en-US" dirty="0"/>
              <a:t>Click to edit Master text styles</a:t>
            </a:r>
          </a:p>
        </p:txBody>
      </p:sp>
      <p:sp>
        <p:nvSpPr>
          <p:cNvPr id="30" name="Text Placeholder 8">
            <a:extLst>
              <a:ext uri="{FF2B5EF4-FFF2-40B4-BE49-F238E27FC236}">
                <a16:creationId xmlns:a16="http://schemas.microsoft.com/office/drawing/2014/main" id="{A1E03138-F0A8-47AD-AA18-923636430F48}"/>
              </a:ext>
            </a:extLst>
          </p:cNvPr>
          <p:cNvSpPr>
            <a:spLocks noGrp="1"/>
          </p:cNvSpPr>
          <p:nvPr>
            <p:ph type="body" sz="quarter" idx="31" hasCustomPrompt="1"/>
          </p:nvPr>
        </p:nvSpPr>
        <p:spPr>
          <a:xfrm>
            <a:off x="9153525" y="762000"/>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31" name="Text Placeholder 5">
            <a:extLst>
              <a:ext uri="{FF2B5EF4-FFF2-40B4-BE49-F238E27FC236}">
                <a16:creationId xmlns:a16="http://schemas.microsoft.com/office/drawing/2014/main" id="{343E449B-D6ED-49BF-BAED-E6DF822E20D0}"/>
              </a:ext>
            </a:extLst>
          </p:cNvPr>
          <p:cNvSpPr>
            <a:spLocks noGrp="1"/>
          </p:cNvSpPr>
          <p:nvPr>
            <p:ph type="body" sz="quarter" idx="32"/>
          </p:nvPr>
        </p:nvSpPr>
        <p:spPr>
          <a:xfrm>
            <a:off x="9153525" y="1558925"/>
            <a:ext cx="2581275" cy="1031893"/>
          </a:xfrm>
        </p:spPr>
        <p:txBody>
          <a:bodyPr lIns="0" tIns="0" rIns="0" bIns="0"/>
          <a:lstStyle>
            <a:lvl1pPr>
              <a:defRPr sz="1200" i="0"/>
            </a:lvl1pPr>
          </a:lstStyle>
          <a:p>
            <a:pPr lvl="0"/>
            <a:r>
              <a:rPr lang="en-US" dirty="0"/>
              <a:t>Click to edit Master text styles</a:t>
            </a:r>
          </a:p>
        </p:txBody>
      </p:sp>
      <p:sp>
        <p:nvSpPr>
          <p:cNvPr id="3" name="Footer Placeholder 2">
            <a:extLst>
              <a:ext uri="{FF2B5EF4-FFF2-40B4-BE49-F238E27FC236}">
                <a16:creationId xmlns:a16="http://schemas.microsoft.com/office/drawing/2014/main" id="{C821D42C-ADE4-4F80-8638-02BB8583AAA6}"/>
              </a:ext>
            </a:extLst>
          </p:cNvPr>
          <p:cNvSpPr>
            <a:spLocks noGrp="1"/>
          </p:cNvSpPr>
          <p:nvPr>
            <p:ph type="ftr" sz="quarter" idx="33"/>
          </p:nvPr>
        </p:nvSpPr>
        <p:spPr/>
        <p:txBody>
          <a:bodyPr/>
          <a:lstStyle/>
          <a:p>
            <a:endParaRPr lang="en-US" dirty="0"/>
          </a:p>
        </p:txBody>
      </p:sp>
      <p:sp>
        <p:nvSpPr>
          <p:cNvPr id="5" name="Slide Number Placeholder 4">
            <a:extLst>
              <a:ext uri="{FF2B5EF4-FFF2-40B4-BE49-F238E27FC236}">
                <a16:creationId xmlns:a16="http://schemas.microsoft.com/office/drawing/2014/main" id="{405E4355-00E3-4D69-A536-99214F1D5919}"/>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48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actoid - 1">
    <p:bg>
      <p:bgPr>
        <a:solidFill>
          <a:srgbClr val="22222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1" y="457221"/>
            <a:ext cx="4876800" cy="5943579"/>
          </a:xfrm>
        </p:spPr>
        <p:txBody>
          <a:bodyPr lIns="0" tIns="0" rIns="0" bIns="0" anchor="ctr"/>
          <a:lstStyle>
            <a:lvl1pPr>
              <a:spcBef>
                <a:spcPts val="0"/>
              </a:spcBef>
              <a:defRPr sz="2400" b="0">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8" name="Text Placeholder 8">
            <a:extLst>
              <a:ext uri="{FF2B5EF4-FFF2-40B4-BE49-F238E27FC236}">
                <a16:creationId xmlns:a16="http://schemas.microsoft.com/office/drawing/2014/main" id="{AC7BEB31-FAAD-4621-A6ED-578C41B8FC16}"/>
              </a:ext>
            </a:extLst>
          </p:cNvPr>
          <p:cNvSpPr>
            <a:spLocks noGrp="1"/>
          </p:cNvSpPr>
          <p:nvPr>
            <p:ph type="body" sz="quarter" idx="14" hasCustomPrompt="1"/>
          </p:nvPr>
        </p:nvSpPr>
        <p:spPr>
          <a:xfrm>
            <a:off x="1066800" y="457200"/>
            <a:ext cx="4876800" cy="5943579"/>
          </a:xfrm>
        </p:spPr>
        <p:txBody>
          <a:bodyPr lIns="0" tIns="0" rIns="0" bIns="0" anchor="ctr"/>
          <a:lstStyle>
            <a:lvl1pPr algn="r">
              <a:spcBef>
                <a:spcPts val="0"/>
              </a:spcBef>
              <a:defRPr sz="8800" b="1">
                <a:solidFill>
                  <a:srgbClr val="ED7000"/>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XX%</a:t>
            </a:r>
          </a:p>
        </p:txBody>
      </p:sp>
      <p:sp>
        <p:nvSpPr>
          <p:cNvPr id="3" name="Footer Placeholder 2">
            <a:extLst>
              <a:ext uri="{FF2B5EF4-FFF2-40B4-BE49-F238E27FC236}">
                <a16:creationId xmlns:a16="http://schemas.microsoft.com/office/drawing/2014/main" id="{6ECC1420-B87B-4890-8F51-7F7EFE04AFCD}"/>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950C4A1E-B8BC-4E53-BDA5-F90CFE13898C}"/>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5260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ext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800"/>
            <a:ext cx="10668000" cy="60960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085975"/>
            <a:ext cx="10668000" cy="4314825"/>
          </a:xfrm>
        </p:spPr>
        <p:txBody>
          <a:bodyPr lIns="0" tIns="0" rIns="0" bIns="0" numCol="2" spcCol="457200"/>
          <a:lstStyle>
            <a:lvl1pPr marL="285750" indent="-285750">
              <a:buFont typeface="Arial" panose="020B0604020202020204" pitchFamily="34" charset="0"/>
              <a:buChar char="•"/>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1197E9C9-0696-4232-90E4-E258852AA685}"/>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7D269DE3-885B-4988-A4AE-0810047E6D2B}"/>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508304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ext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1066799"/>
            <a:ext cx="4876797" cy="1114425"/>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1066800" y="2390775"/>
            <a:ext cx="4876797" cy="4010025"/>
          </a:xfrm>
        </p:spPr>
        <p:txBody>
          <a:bodyPr lIns="0" tIns="0" rIns="0" bIns="0" numCol="1"/>
          <a:lstStyle>
            <a:lvl1pPr marL="0" indent="0">
              <a:buFont typeface="Arial" panose="020B0604020202020204" pitchFamily="34" charset="0"/>
              <a:buNone/>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286625" y="0"/>
            <a:ext cx="4905375" cy="6858000"/>
          </a:xfrm>
        </p:spPr>
        <p:txBody>
          <a:bodyPr/>
          <a:lstStyle/>
          <a:p>
            <a:endParaRPr lang="en-US"/>
          </a:p>
        </p:txBody>
      </p:sp>
      <p:sp>
        <p:nvSpPr>
          <p:cNvPr id="15" name="Footer Placeholder 14">
            <a:extLst>
              <a:ext uri="{FF2B5EF4-FFF2-40B4-BE49-F238E27FC236}">
                <a16:creationId xmlns:a16="http://schemas.microsoft.com/office/drawing/2014/main" id="{F0C7E70C-34E8-4CCB-90B0-4C4865103094}"/>
              </a:ext>
            </a:extLst>
          </p:cNvPr>
          <p:cNvSpPr>
            <a:spLocks noGrp="1"/>
          </p:cNvSpPr>
          <p:nvPr>
            <p:ph type="ftr" sz="quarter" idx="16"/>
          </p:nvPr>
        </p:nvSpPr>
        <p:spPr/>
        <p:txBody>
          <a:bodyPr/>
          <a:lstStyle/>
          <a:p>
            <a:endParaRPr lang="en-US" dirty="0"/>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906486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ext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6248403" y="1066799"/>
            <a:ext cx="4876797" cy="1114425"/>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5" name="Text Placeholder 4">
            <a:extLst>
              <a:ext uri="{FF2B5EF4-FFF2-40B4-BE49-F238E27FC236}">
                <a16:creationId xmlns:a16="http://schemas.microsoft.com/office/drawing/2014/main" id="{815562EC-2232-4819-8DD7-E4FFD4016C79}"/>
              </a:ext>
            </a:extLst>
          </p:cNvPr>
          <p:cNvSpPr>
            <a:spLocks noGrp="1"/>
          </p:cNvSpPr>
          <p:nvPr>
            <p:ph type="body" sz="quarter" idx="14"/>
          </p:nvPr>
        </p:nvSpPr>
        <p:spPr>
          <a:xfrm>
            <a:off x="6248403" y="2390775"/>
            <a:ext cx="4876797" cy="4010025"/>
          </a:xfrm>
        </p:spPr>
        <p:txBody>
          <a:bodyPr lIns="0" tIns="0" rIns="0" bIns="0" numCol="1"/>
          <a:lstStyle>
            <a:lvl1pPr marL="0" indent="0">
              <a:buFont typeface="Arial" panose="020B0604020202020204" pitchFamily="34" charset="0"/>
              <a:buNone/>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39EFA38E-68F0-4EE2-B90E-F183913FB5AD}"/>
              </a:ext>
            </a:extLst>
          </p:cNvPr>
          <p:cNvSpPr>
            <a:spLocks noGrp="1"/>
          </p:cNvSpPr>
          <p:nvPr>
            <p:ph type="pic" sz="quarter" idx="15"/>
          </p:nvPr>
        </p:nvSpPr>
        <p:spPr>
          <a:xfrm>
            <a:off x="762000" y="0"/>
            <a:ext cx="4876800" cy="6858000"/>
          </a:xfrm>
        </p:spPr>
        <p:txBody>
          <a:bodyPr/>
          <a:lstStyle/>
          <a:p>
            <a:endParaRPr lang="en-US"/>
          </a:p>
        </p:txBody>
      </p:sp>
      <p:sp>
        <p:nvSpPr>
          <p:cNvPr id="15" name="Footer Placeholder 14">
            <a:extLst>
              <a:ext uri="{FF2B5EF4-FFF2-40B4-BE49-F238E27FC236}">
                <a16:creationId xmlns:a16="http://schemas.microsoft.com/office/drawing/2014/main" id="{F0C7E70C-34E8-4CCB-90B0-4C4865103094}"/>
              </a:ext>
            </a:extLst>
          </p:cNvPr>
          <p:cNvSpPr>
            <a:spLocks noGrp="1"/>
          </p:cNvSpPr>
          <p:nvPr>
            <p:ph type="ftr" sz="quarter" idx="16"/>
          </p:nvPr>
        </p:nvSpPr>
        <p:spPr/>
        <p:txBody>
          <a:bodyPr/>
          <a:lstStyle/>
          <a:p>
            <a:endParaRPr lang="en-US" dirty="0"/>
          </a:p>
        </p:txBody>
      </p:sp>
      <p:sp>
        <p:nvSpPr>
          <p:cNvPr id="16" name="Slide Number Placeholder 15">
            <a:extLst>
              <a:ext uri="{FF2B5EF4-FFF2-40B4-BE49-F238E27FC236}">
                <a16:creationId xmlns:a16="http://schemas.microsoft.com/office/drawing/2014/main" id="{BB57F80B-1BEA-4D24-8BD8-BFB0D7BBA9CE}"/>
              </a:ext>
            </a:extLst>
          </p:cNvPr>
          <p:cNvSpPr>
            <a:spLocks noGrp="1"/>
          </p:cNvSpPr>
          <p:nvPr>
            <p:ph type="sldNum" sz="quarter" idx="17"/>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759132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ext -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3" name="Text Placeholder 8">
            <a:extLst>
              <a:ext uri="{FF2B5EF4-FFF2-40B4-BE49-F238E27FC236}">
                <a16:creationId xmlns:a16="http://schemas.microsoft.com/office/drawing/2014/main" id="{F7799139-4D90-4D40-9D43-237DFBA91753}"/>
              </a:ext>
            </a:extLst>
          </p:cNvPr>
          <p:cNvSpPr>
            <a:spLocks noGrp="1"/>
          </p:cNvSpPr>
          <p:nvPr>
            <p:ph type="body" sz="quarter" idx="11"/>
          </p:nvPr>
        </p:nvSpPr>
        <p:spPr>
          <a:xfrm>
            <a:off x="1066800" y="457221"/>
            <a:ext cx="10668000" cy="5943579"/>
          </a:xfrm>
        </p:spPr>
        <p:txBody>
          <a:bodyPr lIns="0" tIns="0" rIns="0" bIns="0" anchor="ctr"/>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3" name="Footer Placeholder 2">
            <a:extLst>
              <a:ext uri="{FF2B5EF4-FFF2-40B4-BE49-F238E27FC236}">
                <a16:creationId xmlns:a16="http://schemas.microsoft.com/office/drawing/2014/main" id="{2E7BED21-509C-49DB-8094-AA9A68DBA08C}"/>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B8A187BA-575A-42C6-9A3E-12CDFAD5D6AF}"/>
              </a:ext>
            </a:extLst>
          </p:cNvPr>
          <p:cNvSpPr>
            <a:spLocks noGrp="1"/>
          </p:cNvSpPr>
          <p:nvPr>
            <p:ph type="sldNum" sz="quarter" idx="1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764510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Map - 1">
    <p:bg>
      <p:bgPr>
        <a:solidFill>
          <a:srgbClr val="22222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p:nvPr>
        </p:nvSpPr>
        <p:spPr>
          <a:xfrm>
            <a:off x="1066802" y="1066799"/>
            <a:ext cx="2400298" cy="1114425"/>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1066802" y="2390775"/>
            <a:ext cx="2400298" cy="4010025"/>
          </a:xfrm>
        </p:spPr>
        <p:txBody>
          <a:bodyPr lIns="0" tIns="0" rIns="0" bIns="0" numCol="1"/>
          <a:lstStyle>
            <a:lvl1pPr marL="0" indent="0">
              <a:buFont typeface="Arial" panose="020B0604020202020204" pitchFamily="34" charset="0"/>
              <a:buNone/>
              <a:defRPr>
                <a:solidFill>
                  <a:schemeClr val="bg1"/>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1F18A9D-5717-42C2-9112-ACBCD2BFCCFF}"/>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E980B2C8-1DCF-4CA3-A54A-45AF444A7B27}"/>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7155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Org Chart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3" name="Footer Placeholder 2">
            <a:extLst>
              <a:ext uri="{FF2B5EF4-FFF2-40B4-BE49-F238E27FC236}">
                <a16:creationId xmlns:a16="http://schemas.microsoft.com/office/drawing/2014/main" id="{D7FBCC8A-4032-4BAD-AFAD-2EDE69174D53}"/>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EB12E4F1-40FA-46C4-8CF8-E3993AE589D5}"/>
              </a:ext>
            </a:extLst>
          </p:cNvPr>
          <p:cNvSpPr>
            <a:spLocks noGrp="1"/>
          </p:cNvSpPr>
          <p:nvPr>
            <p:ph type="sldNum" sz="quarter" idx="11"/>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689266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hart - 1">
    <p:bg>
      <p:bgPr>
        <a:solidFill>
          <a:srgbClr val="22222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39" name="Text Placeholder 8">
            <a:extLst>
              <a:ext uri="{FF2B5EF4-FFF2-40B4-BE49-F238E27FC236}">
                <a16:creationId xmlns:a16="http://schemas.microsoft.com/office/drawing/2014/main" id="{94954C96-CD26-45E1-AB51-FA362BC4E72A}"/>
              </a:ext>
            </a:extLst>
          </p:cNvPr>
          <p:cNvSpPr>
            <a:spLocks noGrp="1"/>
          </p:cNvSpPr>
          <p:nvPr>
            <p:ph type="body" sz="quarter" idx="11"/>
          </p:nvPr>
        </p:nvSpPr>
        <p:spPr>
          <a:xfrm>
            <a:off x="1066800" y="1066800"/>
            <a:ext cx="10668000" cy="609600"/>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endParaRPr lang="en-US" dirty="0"/>
          </a:p>
        </p:txBody>
      </p:sp>
      <p:sp>
        <p:nvSpPr>
          <p:cNvPr id="5" name="Chart Placeholder 4">
            <a:extLst>
              <a:ext uri="{FF2B5EF4-FFF2-40B4-BE49-F238E27FC236}">
                <a16:creationId xmlns:a16="http://schemas.microsoft.com/office/drawing/2014/main" id="{A93DC6EC-5433-428C-90B8-DCD481920761}"/>
              </a:ext>
            </a:extLst>
          </p:cNvPr>
          <p:cNvSpPr>
            <a:spLocks noGrp="1"/>
          </p:cNvSpPr>
          <p:nvPr>
            <p:ph type="chart" sz="quarter" idx="14"/>
          </p:nvPr>
        </p:nvSpPr>
        <p:spPr>
          <a:xfrm>
            <a:off x="1066800" y="1914525"/>
            <a:ext cx="10668000" cy="4486275"/>
          </a:xfrm>
        </p:spPr>
        <p:txBody>
          <a:bodyPr lIns="0" tIns="0" rIns="0" bIns="0"/>
          <a:lstStyle>
            <a:lvl1pPr>
              <a:defRPr sz="1000">
                <a:solidFill>
                  <a:schemeClr val="bg1"/>
                </a:solidFill>
              </a:defRPr>
            </a:lvl1pPr>
          </a:lstStyle>
          <a:p>
            <a:endParaRPr lang="en-US"/>
          </a:p>
        </p:txBody>
      </p:sp>
      <p:sp>
        <p:nvSpPr>
          <p:cNvPr id="3" name="Footer Placeholder 2">
            <a:extLst>
              <a:ext uri="{FF2B5EF4-FFF2-40B4-BE49-F238E27FC236}">
                <a16:creationId xmlns:a16="http://schemas.microsoft.com/office/drawing/2014/main" id="{EE49743D-72FE-4ED9-9362-2FB38317F796}"/>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740A450B-3008-4885-AE29-9B6CFD44781F}"/>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34887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11582400" cy="4594225"/>
          </a:xfrm>
        </p:spPr>
        <p:txBody>
          <a:bodyPr/>
          <a:lstStyle/>
          <a:p>
            <a:endParaRPr lang="en-US" dirty="0"/>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1066800" y="4733925"/>
            <a:ext cx="10668000" cy="1381125"/>
          </a:xfrm>
        </p:spPr>
        <p:txBody>
          <a:bodyPr lIns="0" tIns="0" rIns="0" bIns="0"/>
          <a:lstStyle>
            <a:lvl1pPr>
              <a:lnSpc>
                <a:spcPts val="5000"/>
              </a:lnSpc>
              <a:spcBef>
                <a:spcPts val="0"/>
              </a:spcBef>
              <a:defRPr sz="4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9FD89A1D-CE28-4061-8F9C-97943D1C425B}"/>
              </a:ext>
            </a:extLst>
          </p:cNvPr>
          <p:cNvSpPr>
            <a:spLocks noGrp="1"/>
          </p:cNvSpPr>
          <p:nvPr>
            <p:ph type="body" sz="quarter" idx="12"/>
          </p:nvPr>
        </p:nvSpPr>
        <p:spPr>
          <a:xfrm>
            <a:off x="1066800" y="6210300"/>
            <a:ext cx="10668000" cy="190500"/>
          </a:xfrm>
        </p:spPr>
        <p:txBody>
          <a:bodyPr lIns="0" tIns="0" rIns="0" bIns="0"/>
          <a:lstStyle>
            <a:lvl1pPr>
              <a:defRPr sz="1400" i="1"/>
            </a:lvl1pPr>
          </a:lstStyle>
          <a:p>
            <a:pPr lvl="0"/>
            <a:r>
              <a:rPr lang="en-US" dirty="0"/>
              <a:t>Click to edit Master text styles</a:t>
            </a:r>
          </a:p>
        </p:txBody>
      </p:sp>
      <p:sp>
        <p:nvSpPr>
          <p:cNvPr id="4" name="Footer Placeholder 3">
            <a:extLst>
              <a:ext uri="{FF2B5EF4-FFF2-40B4-BE49-F238E27FC236}">
                <a16:creationId xmlns:a16="http://schemas.microsoft.com/office/drawing/2014/main" id="{EC63E17E-9D9B-400D-AEA7-385A8D314F07}"/>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FA42F083-DAFC-45B5-B5F3-A99367970BAD}"/>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936186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Schedule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1066801" y="1066799"/>
            <a:ext cx="3476621" cy="1114425"/>
          </a:xfrm>
        </p:spPr>
        <p:txBody>
          <a:bodyPr lIns="0" tIns="0" rIns="0" bIns="0"/>
          <a:lstStyle>
            <a:lvl1pPr>
              <a:spcBef>
                <a:spcPts val="0"/>
              </a:spcBef>
              <a:defRPr sz="30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Schedule</a:t>
            </a:r>
          </a:p>
        </p:txBody>
      </p:sp>
      <p:sp>
        <p:nvSpPr>
          <p:cNvPr id="10" name="Text Placeholder 4">
            <a:extLst>
              <a:ext uri="{FF2B5EF4-FFF2-40B4-BE49-F238E27FC236}">
                <a16:creationId xmlns:a16="http://schemas.microsoft.com/office/drawing/2014/main" id="{C598931F-1778-40A5-943E-89FED8E3C8D4}"/>
              </a:ext>
            </a:extLst>
          </p:cNvPr>
          <p:cNvSpPr>
            <a:spLocks noGrp="1"/>
          </p:cNvSpPr>
          <p:nvPr>
            <p:ph type="body" sz="quarter" idx="14"/>
          </p:nvPr>
        </p:nvSpPr>
        <p:spPr>
          <a:xfrm>
            <a:off x="1066801" y="2390775"/>
            <a:ext cx="3476621" cy="4010025"/>
          </a:xfrm>
        </p:spPr>
        <p:txBody>
          <a:bodyPr lIns="0" tIns="0" rIns="0" bIns="0" numCol="1"/>
          <a:lstStyle>
            <a:lvl1pPr marL="0" indent="0">
              <a:buFont typeface="Arial" panose="020B0604020202020204" pitchFamily="34" charset="0"/>
              <a:buNone/>
              <a:defRPr>
                <a:solidFill>
                  <a:schemeClr val="bg1"/>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3D65FA32-F0CA-497C-8E6E-ACABDE5778B1}"/>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E9882203-55C3-463F-8DDB-4AF4C6668DD9}"/>
              </a:ext>
            </a:extLst>
          </p:cNvPr>
          <p:cNvSpPr>
            <a:spLocks noGrp="1"/>
          </p:cNvSpPr>
          <p:nvPr>
            <p:ph type="sldNum" sz="quarter" idx="16"/>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440485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Schedule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4" name="Text Placeholder 1">
            <a:extLst>
              <a:ext uri="{FF2B5EF4-FFF2-40B4-BE49-F238E27FC236}">
                <a16:creationId xmlns:a16="http://schemas.microsoft.com/office/drawing/2014/main" id="{C5C28086-ABFC-40E4-B6FB-CEBE58CE53CA}"/>
              </a:ext>
            </a:extLst>
          </p:cNvPr>
          <p:cNvSpPr txBox="1">
            <a:spLocks/>
          </p:cNvSpPr>
          <p:nvPr userDrawn="1"/>
        </p:nvSpPr>
        <p:spPr>
          <a:xfrm>
            <a:off x="152403" y="6400800"/>
            <a:ext cx="304798" cy="304800"/>
          </a:xfrm>
          <a:prstGeom prst="rect">
            <a:avLst/>
          </a:prstGeom>
        </p:spPr>
        <p:txBody>
          <a:bodyPr lIns="0" tIns="0" rIns="0" bIns="0" anchor="b"/>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fld id="{508CBEDC-41B7-42D5-9B71-14CBC1D618C0}" type="slidenum">
              <a:rPr lang="en-US" sz="900" b="1" smtClean="0">
                <a:solidFill>
                  <a:srgbClr val="222222"/>
                </a:solidFill>
              </a:rPr>
              <a:pPr algn="ctr"/>
              <a:t>‹#›</a:t>
            </a:fld>
            <a:endParaRPr lang="en-US" sz="900" b="1" dirty="0">
              <a:solidFill>
                <a:srgbClr val="222222"/>
              </a:solidFill>
            </a:endParaRPr>
          </a:p>
        </p:txBody>
      </p:sp>
      <p:sp>
        <p:nvSpPr>
          <p:cNvPr id="3" name="Footer Placeholder 2">
            <a:extLst>
              <a:ext uri="{FF2B5EF4-FFF2-40B4-BE49-F238E27FC236}">
                <a16:creationId xmlns:a16="http://schemas.microsoft.com/office/drawing/2014/main" id="{074CC1D7-1956-49A5-8F97-54897A5F8927}"/>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0192DBF7-A746-4B96-846B-DEB58020049C}"/>
              </a:ext>
            </a:extLst>
          </p:cNvPr>
          <p:cNvSpPr>
            <a:spLocks noGrp="1"/>
          </p:cNvSpPr>
          <p:nvPr>
            <p:ph type="sldNum" sz="quarter" idx="13"/>
          </p:nvPr>
        </p:nvSpPr>
        <p:spPr/>
        <p:txBody>
          <a:bodyPr/>
          <a:lstStyle/>
          <a:p>
            <a:fld id="{DD01415F-5F32-4771-AE74-55868ADB41CE}" type="slidenum">
              <a:rPr lang="en-US" smtClean="0"/>
              <a:pPr/>
              <a:t>‹#›</a:t>
            </a:fld>
            <a:endParaRPr lang="en-US"/>
          </a:p>
        </p:txBody>
      </p:sp>
      <p:sp>
        <p:nvSpPr>
          <p:cNvPr id="6" name="Title 5">
            <a:extLst>
              <a:ext uri="{FF2B5EF4-FFF2-40B4-BE49-F238E27FC236}">
                <a16:creationId xmlns:a16="http://schemas.microsoft.com/office/drawing/2014/main" id="{95BB9557-7C4A-4C81-A950-E387D089F04F}"/>
              </a:ext>
            </a:extLst>
          </p:cNvPr>
          <p:cNvSpPr>
            <a:spLocks noGrp="1"/>
          </p:cNvSpPr>
          <p:nvPr>
            <p:ph type="title" hasCustomPrompt="1"/>
          </p:nvPr>
        </p:nvSpPr>
        <p:spPr/>
        <p:txBody>
          <a:bodyPr/>
          <a:lstStyle>
            <a:lvl1pPr>
              <a:defRPr/>
            </a:lvl1pPr>
          </a:lstStyle>
          <a:p>
            <a:r>
              <a:rPr lang="en-US" dirty="0"/>
              <a:t>Schedule</a:t>
            </a:r>
          </a:p>
        </p:txBody>
      </p:sp>
    </p:spTree>
    <p:extLst>
      <p:ext uri="{BB962C8B-B14F-4D97-AF65-F5344CB8AC3E}">
        <p14:creationId xmlns:p14="http://schemas.microsoft.com/office/powerpoint/2010/main" val="1141572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hoto -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B019D7B-3971-4656-811A-FF9CC56988EE}"/>
              </a:ext>
            </a:extLst>
          </p:cNvPr>
          <p:cNvSpPr>
            <a:spLocks noGrp="1"/>
          </p:cNvSpPr>
          <p:nvPr>
            <p:ph type="pic" sz="quarter" idx="10"/>
          </p:nvPr>
        </p:nvSpPr>
        <p:spPr>
          <a:xfrm>
            <a:off x="609600" y="0"/>
            <a:ext cx="11582400" cy="6858000"/>
          </a:xfrm>
          <a:solidFill>
            <a:srgbClr val="222222">
              <a:alpha val="35000"/>
            </a:srgbClr>
          </a:solidFill>
        </p:spPr>
        <p:txBody>
          <a:bodyPr/>
          <a:lstStyle/>
          <a:p>
            <a:endParaRPr lang="en-US"/>
          </a:p>
        </p:txBody>
      </p:sp>
      <p:sp>
        <p:nvSpPr>
          <p:cNvPr id="2" name="Footer Placeholder 1">
            <a:extLst>
              <a:ext uri="{FF2B5EF4-FFF2-40B4-BE49-F238E27FC236}">
                <a16:creationId xmlns:a16="http://schemas.microsoft.com/office/drawing/2014/main" id="{286EBB9F-C46E-4C91-B7D2-69D01F9A0588}"/>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ACC0CC8-190B-42B9-8C91-C739CB8C4CD6}"/>
              </a:ext>
            </a:extLst>
          </p:cNvPr>
          <p:cNvSpPr>
            <a:spLocks noGrp="1"/>
          </p:cNvSpPr>
          <p:nvPr>
            <p:ph type="sldNum" sz="quarter" idx="12"/>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463623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Project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609600" y="762000"/>
            <a:ext cx="2090203" cy="1628775"/>
          </a:xfrm>
        </p:spPr>
        <p:txBody>
          <a:bodyPr lIns="155448" tIns="274320" rIns="182880" bIns="182880"/>
          <a:lstStyle>
            <a:lvl1pPr>
              <a:spcBef>
                <a:spcPts val="0"/>
              </a:spcBef>
              <a:defRPr sz="2000" b="1">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Project Name</a:t>
            </a:r>
          </a:p>
        </p:txBody>
      </p:sp>
      <p:sp>
        <p:nvSpPr>
          <p:cNvPr id="5" name="Text Placeholder 4">
            <a:extLst>
              <a:ext uri="{FF2B5EF4-FFF2-40B4-BE49-F238E27FC236}">
                <a16:creationId xmlns:a16="http://schemas.microsoft.com/office/drawing/2014/main" id="{F5B24AE9-E60C-4073-A842-C5D0C59EDC2D}"/>
              </a:ext>
            </a:extLst>
          </p:cNvPr>
          <p:cNvSpPr>
            <a:spLocks noGrp="1"/>
          </p:cNvSpPr>
          <p:nvPr>
            <p:ph type="body" sz="quarter" idx="14"/>
          </p:nvPr>
        </p:nvSpPr>
        <p:spPr>
          <a:xfrm>
            <a:off x="609600" y="2390776"/>
            <a:ext cx="2090737" cy="3837908"/>
          </a:xfrm>
        </p:spPr>
        <p:txBody>
          <a:bodyPr lIns="155448" tIns="182880" rIns="182880" bIns="182880"/>
          <a:lstStyle>
            <a:lvl1pPr>
              <a:defRPr sz="1200"/>
            </a:lvl1pPr>
            <a:lvl2pPr>
              <a:defRPr sz="1100"/>
            </a:lvl2pPr>
            <a:lvl3pPr>
              <a:defRPr sz="1100"/>
            </a:lvl3pPr>
            <a:lvl4pPr>
              <a:defRPr sz="1100"/>
            </a:lvl4pPr>
            <a:lvl5pPr>
              <a:defRPr sz="11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2704156" y="0"/>
            <a:ext cx="9487844" cy="6858000"/>
          </a:xfrm>
        </p:spPr>
        <p:txBody>
          <a:bodyPr/>
          <a:lstStyle/>
          <a:p>
            <a:endParaRPr lang="en-US"/>
          </a:p>
        </p:txBody>
      </p:sp>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11386" y="6219824"/>
            <a:ext cx="277349" cy="276888"/>
          </a:xfrm>
          <a:prstGeom prst="rect">
            <a:avLst/>
          </a:prstGeom>
        </p:spPr>
      </p:pic>
      <p:sp>
        <p:nvSpPr>
          <p:cNvPr id="12" name="Footer Placeholder 11">
            <a:extLst>
              <a:ext uri="{FF2B5EF4-FFF2-40B4-BE49-F238E27FC236}">
                <a16:creationId xmlns:a16="http://schemas.microsoft.com/office/drawing/2014/main" id="{BFBA5236-014C-411A-BD40-968CBA9A866E}"/>
              </a:ext>
            </a:extLst>
          </p:cNvPr>
          <p:cNvSpPr>
            <a:spLocks noGrp="1"/>
          </p:cNvSpPr>
          <p:nvPr>
            <p:ph type="ftr" sz="quarter" idx="17"/>
          </p:nvPr>
        </p:nvSpPr>
        <p:spPr/>
        <p:txBody>
          <a:bodyPr/>
          <a:lstStyle/>
          <a:p>
            <a:endParaRPr lang="en-US" dirty="0"/>
          </a:p>
        </p:txBody>
      </p:sp>
      <p:sp>
        <p:nvSpPr>
          <p:cNvPr id="15" name="Slide Number Placeholder 14">
            <a:extLst>
              <a:ext uri="{FF2B5EF4-FFF2-40B4-BE49-F238E27FC236}">
                <a16:creationId xmlns:a16="http://schemas.microsoft.com/office/drawing/2014/main" id="{2E733631-85D7-459E-AD58-A7D18F4455C8}"/>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1" name="Text Placeholder 4">
            <a:extLst>
              <a:ext uri="{FF2B5EF4-FFF2-40B4-BE49-F238E27FC236}">
                <a16:creationId xmlns:a16="http://schemas.microsoft.com/office/drawing/2014/main" id="{862D28AA-A2B6-47A8-B3E7-63D1CF7C5395}"/>
              </a:ext>
            </a:extLst>
          </p:cNvPr>
          <p:cNvSpPr>
            <a:spLocks noGrp="1"/>
          </p:cNvSpPr>
          <p:nvPr>
            <p:ph type="body" sz="quarter" idx="16" hasCustomPrompt="1"/>
          </p:nvPr>
        </p:nvSpPr>
        <p:spPr>
          <a:xfrm>
            <a:off x="1066800" y="6228683"/>
            <a:ext cx="1633001"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3973776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Project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609600" y="762000"/>
            <a:ext cx="2090203" cy="1628775"/>
          </a:xfrm>
        </p:spPr>
        <p:txBody>
          <a:bodyPr lIns="155448" tIns="274320" rIns="182880" bIns="182880"/>
          <a:lstStyle>
            <a:lvl1pPr>
              <a:spcBef>
                <a:spcPts val="0"/>
              </a:spcBef>
              <a:defRPr sz="2000" b="1">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Project Name</a:t>
            </a:r>
          </a:p>
        </p:txBody>
      </p:sp>
      <p:sp>
        <p:nvSpPr>
          <p:cNvPr id="5" name="Text Placeholder 4">
            <a:extLst>
              <a:ext uri="{FF2B5EF4-FFF2-40B4-BE49-F238E27FC236}">
                <a16:creationId xmlns:a16="http://schemas.microsoft.com/office/drawing/2014/main" id="{F5B24AE9-E60C-4073-A842-C5D0C59EDC2D}"/>
              </a:ext>
            </a:extLst>
          </p:cNvPr>
          <p:cNvSpPr>
            <a:spLocks noGrp="1"/>
          </p:cNvSpPr>
          <p:nvPr>
            <p:ph type="body" sz="quarter" idx="14"/>
          </p:nvPr>
        </p:nvSpPr>
        <p:spPr>
          <a:xfrm>
            <a:off x="609600" y="2390775"/>
            <a:ext cx="2090737" cy="3829049"/>
          </a:xfrm>
        </p:spPr>
        <p:txBody>
          <a:bodyPr lIns="155448" tIns="182880" rIns="182880" bIns="182880"/>
          <a:lstStyle>
            <a:lvl1pPr>
              <a:defRPr sz="1200"/>
            </a:lvl1pPr>
            <a:lvl2pPr>
              <a:defRPr sz="1100"/>
            </a:lvl2pPr>
            <a:lvl3pPr>
              <a:defRPr sz="1100"/>
            </a:lvl3pPr>
            <a:lvl4pPr>
              <a:defRPr sz="1100"/>
            </a:lvl4pPr>
            <a:lvl5pPr>
              <a:defRPr sz="11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2856556" y="152400"/>
            <a:ext cx="9183044" cy="6553200"/>
          </a:xfrm>
        </p:spPr>
        <p:txBody>
          <a:bodyPr/>
          <a:lstStyle/>
          <a:p>
            <a:endParaRPr lang="en-US"/>
          </a:p>
        </p:txBody>
      </p:sp>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11386" y="6219824"/>
            <a:ext cx="277349" cy="276888"/>
          </a:xfrm>
          <a:prstGeom prst="rect">
            <a:avLst/>
          </a:prstGeom>
        </p:spPr>
      </p:pic>
      <p:sp>
        <p:nvSpPr>
          <p:cNvPr id="3" name="Footer Placeholder 2">
            <a:extLst>
              <a:ext uri="{FF2B5EF4-FFF2-40B4-BE49-F238E27FC236}">
                <a16:creationId xmlns:a16="http://schemas.microsoft.com/office/drawing/2014/main" id="{F0E4C6CD-4B38-4C1A-9FE9-CB79D33670BC}"/>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6913F413-C314-4E96-9A7B-9A53774E8433}"/>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1" name="Text Placeholder 4">
            <a:extLst>
              <a:ext uri="{FF2B5EF4-FFF2-40B4-BE49-F238E27FC236}">
                <a16:creationId xmlns:a16="http://schemas.microsoft.com/office/drawing/2014/main" id="{5829172F-6058-4032-8010-744C59CCDC20}"/>
              </a:ext>
            </a:extLst>
          </p:cNvPr>
          <p:cNvSpPr>
            <a:spLocks noGrp="1"/>
          </p:cNvSpPr>
          <p:nvPr>
            <p:ph type="body" sz="quarter" idx="16" hasCustomPrompt="1"/>
          </p:nvPr>
        </p:nvSpPr>
        <p:spPr>
          <a:xfrm>
            <a:off x="1066800" y="6228683"/>
            <a:ext cx="1633001"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1902392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_Project - 3">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762000" y="152400"/>
            <a:ext cx="11277600" cy="6553200"/>
          </a:xfrm>
        </p:spPr>
        <p:txBody>
          <a:bodyPr/>
          <a:lstStyle/>
          <a:p>
            <a:endParaRPr lang="en-US"/>
          </a:p>
        </p:txBody>
      </p:sp>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13635" y="6219824"/>
            <a:ext cx="277349" cy="276888"/>
          </a:xfrm>
          <a:prstGeom prst="rect">
            <a:avLst/>
          </a:prstGeom>
        </p:spPr>
      </p:pic>
      <p:sp>
        <p:nvSpPr>
          <p:cNvPr id="16" name="Footer Placeholder 15">
            <a:extLst>
              <a:ext uri="{FF2B5EF4-FFF2-40B4-BE49-F238E27FC236}">
                <a16:creationId xmlns:a16="http://schemas.microsoft.com/office/drawing/2014/main" id="{EA42A57E-1AB1-497D-AF9A-D8CBC6AA5CB5}"/>
              </a:ext>
            </a:extLst>
          </p:cNvPr>
          <p:cNvSpPr>
            <a:spLocks noGrp="1"/>
          </p:cNvSpPr>
          <p:nvPr>
            <p:ph type="ftr" sz="quarter" idx="17"/>
          </p:nvPr>
        </p:nvSpPr>
        <p:spPr/>
        <p:txBody>
          <a:bodyPr/>
          <a:lstStyle/>
          <a:p>
            <a:endParaRPr lang="en-US" dirty="0"/>
          </a:p>
        </p:txBody>
      </p:sp>
      <p:sp>
        <p:nvSpPr>
          <p:cNvPr id="17" name="Slide Number Placeholder 16">
            <a:extLst>
              <a:ext uri="{FF2B5EF4-FFF2-40B4-BE49-F238E27FC236}">
                <a16:creationId xmlns:a16="http://schemas.microsoft.com/office/drawing/2014/main" id="{249C80C0-5A5A-4061-87AD-B05DECE2B52F}"/>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1" name="Text Placeholder 4">
            <a:extLst>
              <a:ext uri="{FF2B5EF4-FFF2-40B4-BE49-F238E27FC236}">
                <a16:creationId xmlns:a16="http://schemas.microsoft.com/office/drawing/2014/main" id="{76B639D4-AA8D-4AF4-9A1D-E146974AF607}"/>
              </a:ext>
            </a:extLst>
          </p:cNvPr>
          <p:cNvSpPr>
            <a:spLocks noGrp="1"/>
          </p:cNvSpPr>
          <p:nvPr>
            <p:ph type="body" sz="quarter" idx="16" hasCustomPrompt="1"/>
          </p:nvPr>
        </p:nvSpPr>
        <p:spPr>
          <a:xfrm>
            <a:off x="1353873" y="6228683"/>
            <a:ext cx="1803130"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2234668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roject -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1066801" y="5711289"/>
            <a:ext cx="1989470" cy="689511"/>
          </a:xfrm>
        </p:spPr>
        <p:txBody>
          <a:bodyPr lIns="0" tIns="0" rIns="0" bIns="0"/>
          <a:lstStyle>
            <a:lvl1pPr>
              <a:spcBef>
                <a:spcPts val="0"/>
              </a:spcBef>
              <a:defRPr sz="2000" b="1">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Project Name</a:t>
            </a:r>
          </a:p>
        </p:txBody>
      </p:sp>
      <p:sp>
        <p:nvSpPr>
          <p:cNvPr id="5" name="Text Placeholder 4">
            <a:extLst>
              <a:ext uri="{FF2B5EF4-FFF2-40B4-BE49-F238E27FC236}">
                <a16:creationId xmlns:a16="http://schemas.microsoft.com/office/drawing/2014/main" id="{F5B24AE9-E60C-4073-A842-C5D0C59EDC2D}"/>
              </a:ext>
            </a:extLst>
          </p:cNvPr>
          <p:cNvSpPr>
            <a:spLocks noGrp="1"/>
          </p:cNvSpPr>
          <p:nvPr>
            <p:ph type="body" sz="quarter" idx="14"/>
          </p:nvPr>
        </p:nvSpPr>
        <p:spPr>
          <a:xfrm>
            <a:off x="3248018" y="5711289"/>
            <a:ext cx="6229351" cy="689511"/>
          </a:xfrm>
        </p:spPr>
        <p:txBody>
          <a:bodyPr lIns="0" tIns="0" rIns="0" bIns="0"/>
          <a:lstStyle>
            <a:lvl1pPr>
              <a:defRPr sz="1200"/>
            </a:lvl1pPr>
            <a:lvl2pPr>
              <a:defRPr sz="1100"/>
            </a:lvl2pPr>
            <a:lvl3pPr>
              <a:defRPr sz="1100"/>
            </a:lvl3pPr>
            <a:lvl4pPr>
              <a:defRPr sz="1100"/>
            </a:lvl4pPr>
            <a:lvl5pPr>
              <a:defRPr sz="11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1066800" y="1447800"/>
            <a:ext cx="5295894" cy="3810672"/>
          </a:xfrm>
        </p:spPr>
        <p:txBody>
          <a:bodyPr/>
          <a:lstStyle/>
          <a:p>
            <a:endParaRPr lang="en-US"/>
          </a:p>
        </p:txBody>
      </p:sp>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050648" y="5685098"/>
            <a:ext cx="277349" cy="276888"/>
          </a:xfrm>
          <a:prstGeom prst="rect">
            <a:avLst/>
          </a:prstGeom>
        </p:spPr>
      </p:pic>
      <p:sp>
        <p:nvSpPr>
          <p:cNvPr id="3" name="Footer Placeholder 2">
            <a:extLst>
              <a:ext uri="{FF2B5EF4-FFF2-40B4-BE49-F238E27FC236}">
                <a16:creationId xmlns:a16="http://schemas.microsoft.com/office/drawing/2014/main" id="{F0E4C6CD-4B38-4C1A-9FE9-CB79D33670BC}"/>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6913F413-C314-4E96-9A7B-9A53774E8433}"/>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2" name="Picture Placeholder 9">
            <a:extLst>
              <a:ext uri="{FF2B5EF4-FFF2-40B4-BE49-F238E27FC236}">
                <a16:creationId xmlns:a16="http://schemas.microsoft.com/office/drawing/2014/main" id="{1AC6DDB4-DE9C-4C7C-9E33-6AB515067018}"/>
              </a:ext>
            </a:extLst>
          </p:cNvPr>
          <p:cNvSpPr>
            <a:spLocks noGrp="1"/>
          </p:cNvSpPr>
          <p:nvPr>
            <p:ph type="pic" sz="quarter" idx="19"/>
          </p:nvPr>
        </p:nvSpPr>
        <p:spPr>
          <a:xfrm>
            <a:off x="6743705" y="1447800"/>
            <a:ext cx="5295894" cy="3810672"/>
          </a:xfrm>
        </p:spPr>
        <p:txBody>
          <a:bodyPr/>
          <a:lstStyle/>
          <a:p>
            <a:endParaRPr lang="en-US"/>
          </a:p>
        </p:txBody>
      </p:sp>
      <p:sp>
        <p:nvSpPr>
          <p:cNvPr id="17" name="Text Placeholder 1">
            <a:extLst>
              <a:ext uri="{FF2B5EF4-FFF2-40B4-BE49-F238E27FC236}">
                <a16:creationId xmlns:a16="http://schemas.microsoft.com/office/drawing/2014/main" id="{4D3962FA-5882-4465-AACA-2FFA3A5C6556}"/>
              </a:ext>
            </a:extLst>
          </p:cNvPr>
          <p:cNvSpPr txBox="1">
            <a:spLocks/>
          </p:cNvSpPr>
          <p:nvPr userDrawn="1"/>
        </p:nvSpPr>
        <p:spPr>
          <a:xfrm>
            <a:off x="1066800" y="1228726"/>
            <a:ext cx="2371725" cy="127798"/>
          </a:xfrm>
          <a:prstGeom prst="rect">
            <a:avLst/>
          </a:prstGeom>
          <a:noFill/>
        </p:spPr>
        <p:txBody>
          <a:bodyPr lIns="0" tIns="0" rIns="0" bIns="0"/>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spcBef>
                <a:spcPts val="0"/>
              </a:spcBef>
              <a:defRPr/>
            </a:pPr>
            <a:r>
              <a:rPr lang="en-GB" sz="1000" b="1" spc="100" dirty="0">
                <a:solidFill>
                  <a:schemeClr val="bg1"/>
                </a:solidFill>
              </a:rPr>
              <a:t>BEFORE</a:t>
            </a:r>
          </a:p>
        </p:txBody>
      </p:sp>
      <p:sp>
        <p:nvSpPr>
          <p:cNvPr id="18" name="Text Placeholder 1">
            <a:extLst>
              <a:ext uri="{FF2B5EF4-FFF2-40B4-BE49-F238E27FC236}">
                <a16:creationId xmlns:a16="http://schemas.microsoft.com/office/drawing/2014/main" id="{08996BA1-B385-4C35-8D68-87EA524BC3A8}"/>
              </a:ext>
            </a:extLst>
          </p:cNvPr>
          <p:cNvSpPr txBox="1">
            <a:spLocks/>
          </p:cNvSpPr>
          <p:nvPr userDrawn="1"/>
        </p:nvSpPr>
        <p:spPr>
          <a:xfrm>
            <a:off x="6743699" y="1228726"/>
            <a:ext cx="2371725" cy="127798"/>
          </a:xfrm>
          <a:prstGeom prst="rect">
            <a:avLst/>
          </a:prstGeom>
          <a:noFill/>
        </p:spPr>
        <p:txBody>
          <a:bodyPr lIns="0" tIns="0" rIns="0" bIns="0"/>
          <a:lstStyle>
            <a:lvl1pPr marL="0" indent="0" algn="l" defTabSz="685800" rtl="0" eaLnBrk="1" latinLnBrk="0" hangingPunct="1">
              <a:spcBef>
                <a:spcPct val="20000"/>
              </a:spcBef>
              <a:buFontTx/>
              <a:buNone/>
              <a:defRPr sz="2000" kern="1200">
                <a:solidFill>
                  <a:srgbClr val="222222"/>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rgbClr val="222222"/>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rgbClr val="222222"/>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spcBef>
                <a:spcPts val="0"/>
              </a:spcBef>
              <a:defRPr/>
            </a:pPr>
            <a:r>
              <a:rPr lang="en-GB" sz="1000" b="1" spc="100" dirty="0">
                <a:solidFill>
                  <a:schemeClr val="bg1"/>
                </a:solidFill>
              </a:rPr>
              <a:t>AFTER</a:t>
            </a:r>
          </a:p>
        </p:txBody>
      </p:sp>
      <p:sp>
        <p:nvSpPr>
          <p:cNvPr id="20" name="Text Placeholder 4">
            <a:extLst>
              <a:ext uri="{FF2B5EF4-FFF2-40B4-BE49-F238E27FC236}">
                <a16:creationId xmlns:a16="http://schemas.microsoft.com/office/drawing/2014/main" id="{5DC03178-D258-4911-A36F-D99DBA5D1795}"/>
              </a:ext>
            </a:extLst>
          </p:cNvPr>
          <p:cNvSpPr>
            <a:spLocks noGrp="1"/>
          </p:cNvSpPr>
          <p:nvPr>
            <p:ph type="body" sz="quarter" idx="20" hasCustomPrompt="1"/>
          </p:nvPr>
        </p:nvSpPr>
        <p:spPr>
          <a:xfrm>
            <a:off x="10349264" y="5693566"/>
            <a:ext cx="1690335"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1244257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Project -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1066800" y="1066800"/>
            <a:ext cx="2090203" cy="1019175"/>
          </a:xfrm>
        </p:spPr>
        <p:txBody>
          <a:bodyPr lIns="0" tIns="0" rIns="0" bIns="0"/>
          <a:lstStyle>
            <a:lvl1pPr>
              <a:spcBef>
                <a:spcPts val="0"/>
              </a:spcBef>
              <a:defRPr sz="2000" b="1">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Project Name</a:t>
            </a:r>
          </a:p>
        </p:txBody>
      </p:sp>
      <p:sp>
        <p:nvSpPr>
          <p:cNvPr id="5" name="Text Placeholder 4">
            <a:extLst>
              <a:ext uri="{FF2B5EF4-FFF2-40B4-BE49-F238E27FC236}">
                <a16:creationId xmlns:a16="http://schemas.microsoft.com/office/drawing/2014/main" id="{F5B24AE9-E60C-4073-A842-C5D0C59EDC2D}"/>
              </a:ext>
            </a:extLst>
          </p:cNvPr>
          <p:cNvSpPr>
            <a:spLocks noGrp="1"/>
          </p:cNvSpPr>
          <p:nvPr>
            <p:ph type="body" sz="quarter" idx="14"/>
          </p:nvPr>
        </p:nvSpPr>
        <p:spPr>
          <a:xfrm>
            <a:off x="1066800" y="2243470"/>
            <a:ext cx="2090737" cy="3859618"/>
          </a:xfrm>
        </p:spPr>
        <p:txBody>
          <a:bodyPr lIns="0" tIns="0" rIns="0" bIns="0"/>
          <a:lstStyle>
            <a:lvl1pPr>
              <a:defRPr sz="1200"/>
            </a:lvl1pPr>
            <a:lvl2pPr>
              <a:defRPr sz="1100"/>
            </a:lvl2pPr>
            <a:lvl3pPr>
              <a:defRPr sz="1100"/>
            </a:lvl3pPr>
            <a:lvl4pPr>
              <a:defRPr sz="1100"/>
            </a:lvl4pPr>
            <a:lvl5pPr>
              <a:defRPr sz="11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3895446" y="1066800"/>
            <a:ext cx="3977641" cy="2604769"/>
          </a:xfrm>
        </p:spPr>
        <p:txBody>
          <a:bodyPr/>
          <a:lstStyle/>
          <a:p>
            <a:endParaRPr lang="en-US"/>
          </a:p>
        </p:txBody>
      </p:sp>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98458" y="6219824"/>
            <a:ext cx="277349" cy="276888"/>
          </a:xfrm>
          <a:prstGeom prst="rect">
            <a:avLst/>
          </a:prstGeom>
        </p:spPr>
      </p:pic>
      <p:sp>
        <p:nvSpPr>
          <p:cNvPr id="3" name="Footer Placeholder 2">
            <a:extLst>
              <a:ext uri="{FF2B5EF4-FFF2-40B4-BE49-F238E27FC236}">
                <a16:creationId xmlns:a16="http://schemas.microsoft.com/office/drawing/2014/main" id="{F0E4C6CD-4B38-4C1A-9FE9-CB79D33670BC}"/>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6913F413-C314-4E96-9A7B-9A53774E8433}"/>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6" name="Picture Placeholder 9">
            <a:extLst>
              <a:ext uri="{FF2B5EF4-FFF2-40B4-BE49-F238E27FC236}">
                <a16:creationId xmlns:a16="http://schemas.microsoft.com/office/drawing/2014/main" id="{A71B1C24-4C48-4573-8936-120935C94257}"/>
              </a:ext>
            </a:extLst>
          </p:cNvPr>
          <p:cNvSpPr>
            <a:spLocks noGrp="1"/>
          </p:cNvSpPr>
          <p:nvPr>
            <p:ph type="pic" sz="quarter" idx="19"/>
          </p:nvPr>
        </p:nvSpPr>
        <p:spPr>
          <a:xfrm>
            <a:off x="8061958" y="1066800"/>
            <a:ext cx="3977641" cy="2604769"/>
          </a:xfrm>
        </p:spPr>
        <p:txBody>
          <a:bodyPr/>
          <a:lstStyle/>
          <a:p>
            <a:endParaRPr lang="en-US"/>
          </a:p>
        </p:txBody>
      </p:sp>
      <p:sp>
        <p:nvSpPr>
          <p:cNvPr id="17" name="Picture Placeholder 9">
            <a:extLst>
              <a:ext uri="{FF2B5EF4-FFF2-40B4-BE49-F238E27FC236}">
                <a16:creationId xmlns:a16="http://schemas.microsoft.com/office/drawing/2014/main" id="{02902A42-F38D-419E-87C5-83794C28EDF5}"/>
              </a:ext>
            </a:extLst>
          </p:cNvPr>
          <p:cNvSpPr>
            <a:spLocks noGrp="1"/>
          </p:cNvSpPr>
          <p:nvPr>
            <p:ph type="pic" sz="quarter" idx="20"/>
          </p:nvPr>
        </p:nvSpPr>
        <p:spPr>
          <a:xfrm>
            <a:off x="3895446" y="3796031"/>
            <a:ext cx="3977641" cy="2604769"/>
          </a:xfrm>
        </p:spPr>
        <p:txBody>
          <a:bodyPr/>
          <a:lstStyle/>
          <a:p>
            <a:endParaRPr lang="en-US"/>
          </a:p>
        </p:txBody>
      </p:sp>
      <p:sp>
        <p:nvSpPr>
          <p:cNvPr id="18" name="Picture Placeholder 9">
            <a:extLst>
              <a:ext uri="{FF2B5EF4-FFF2-40B4-BE49-F238E27FC236}">
                <a16:creationId xmlns:a16="http://schemas.microsoft.com/office/drawing/2014/main" id="{E5CD6D6A-4B1A-4AB3-B63B-D49CFCC570A5}"/>
              </a:ext>
            </a:extLst>
          </p:cNvPr>
          <p:cNvSpPr>
            <a:spLocks noGrp="1"/>
          </p:cNvSpPr>
          <p:nvPr>
            <p:ph type="pic" sz="quarter" idx="21"/>
          </p:nvPr>
        </p:nvSpPr>
        <p:spPr>
          <a:xfrm>
            <a:off x="8061958" y="3796031"/>
            <a:ext cx="3977641" cy="2604769"/>
          </a:xfrm>
        </p:spPr>
        <p:txBody>
          <a:bodyPr/>
          <a:lstStyle/>
          <a:p>
            <a:endParaRPr lang="en-US"/>
          </a:p>
        </p:txBody>
      </p:sp>
      <p:sp>
        <p:nvSpPr>
          <p:cNvPr id="20" name="Text Placeholder 4">
            <a:extLst>
              <a:ext uri="{FF2B5EF4-FFF2-40B4-BE49-F238E27FC236}">
                <a16:creationId xmlns:a16="http://schemas.microsoft.com/office/drawing/2014/main" id="{CD2DE87A-B56F-4F91-9221-5FD312AFEFFC}"/>
              </a:ext>
            </a:extLst>
          </p:cNvPr>
          <p:cNvSpPr>
            <a:spLocks noGrp="1"/>
          </p:cNvSpPr>
          <p:nvPr>
            <p:ph type="body" sz="quarter" idx="16" hasCustomPrompt="1"/>
          </p:nvPr>
        </p:nvSpPr>
        <p:spPr>
          <a:xfrm>
            <a:off x="1353873" y="6228683"/>
            <a:ext cx="1803130"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2408810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Project -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807BC85-BCA8-48A9-9C61-F757CC89CF2E}"/>
              </a:ext>
            </a:extLst>
          </p:cNvPr>
          <p:cNvSpPr>
            <a:spLocks noGrp="1"/>
          </p:cNvSpPr>
          <p:nvPr>
            <p:ph type="body" sz="quarter" idx="11" hasCustomPrompt="1"/>
          </p:nvPr>
        </p:nvSpPr>
        <p:spPr>
          <a:xfrm>
            <a:off x="1066800" y="1066800"/>
            <a:ext cx="3238555" cy="1019175"/>
          </a:xfrm>
        </p:spPr>
        <p:txBody>
          <a:bodyPr lIns="0" tIns="0" rIns="0" bIns="0"/>
          <a:lstStyle>
            <a:lvl1pPr>
              <a:spcBef>
                <a:spcPts val="0"/>
              </a:spcBef>
              <a:defRPr sz="2000" b="1">
                <a:solidFill>
                  <a:schemeClr val="bg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Project Name</a:t>
            </a:r>
          </a:p>
        </p:txBody>
      </p:sp>
      <p:sp>
        <p:nvSpPr>
          <p:cNvPr id="5" name="Text Placeholder 4">
            <a:extLst>
              <a:ext uri="{FF2B5EF4-FFF2-40B4-BE49-F238E27FC236}">
                <a16:creationId xmlns:a16="http://schemas.microsoft.com/office/drawing/2014/main" id="{F5B24AE9-E60C-4073-A842-C5D0C59EDC2D}"/>
              </a:ext>
            </a:extLst>
          </p:cNvPr>
          <p:cNvSpPr>
            <a:spLocks noGrp="1"/>
          </p:cNvSpPr>
          <p:nvPr>
            <p:ph type="body" sz="quarter" idx="14"/>
          </p:nvPr>
        </p:nvSpPr>
        <p:spPr>
          <a:xfrm>
            <a:off x="1066800" y="2243470"/>
            <a:ext cx="3239382" cy="3859618"/>
          </a:xfrm>
        </p:spPr>
        <p:txBody>
          <a:bodyPr lIns="0" tIns="0" rIns="0" bIns="0"/>
          <a:lstStyle>
            <a:lvl1pPr>
              <a:defRPr sz="1200"/>
            </a:lvl1pPr>
            <a:lvl2pPr>
              <a:defRPr sz="1100"/>
            </a:lvl2pPr>
            <a:lvl3pPr>
              <a:defRPr sz="1100"/>
            </a:lvl3pPr>
            <a:lvl4pPr>
              <a:defRPr sz="1100"/>
            </a:lvl4pPr>
            <a:lvl5pPr>
              <a:defRPr sz="1100"/>
            </a:lvl5pPr>
          </a:lstStyle>
          <a:p>
            <a:pPr lvl="0"/>
            <a:r>
              <a:rPr lang="en-US" dirty="0"/>
              <a:t>Click to edit Master text styles</a:t>
            </a:r>
          </a:p>
        </p:txBody>
      </p:sp>
      <p:sp>
        <p:nvSpPr>
          <p:cNvPr id="10" name="Picture Placeholder 9">
            <a:extLst>
              <a:ext uri="{FF2B5EF4-FFF2-40B4-BE49-F238E27FC236}">
                <a16:creationId xmlns:a16="http://schemas.microsoft.com/office/drawing/2014/main" id="{2AC800FF-EC2A-43CB-ADBE-983ACDAFF8E7}"/>
              </a:ext>
            </a:extLst>
          </p:cNvPr>
          <p:cNvSpPr>
            <a:spLocks noGrp="1"/>
          </p:cNvSpPr>
          <p:nvPr>
            <p:ph type="pic" sz="quarter" idx="15"/>
          </p:nvPr>
        </p:nvSpPr>
        <p:spPr>
          <a:xfrm>
            <a:off x="5238826" y="0"/>
            <a:ext cx="4314287" cy="6858000"/>
          </a:xfrm>
        </p:spPr>
        <p:txBody>
          <a:bodyPr/>
          <a:lstStyle/>
          <a:p>
            <a:endParaRPr lang="en-US"/>
          </a:p>
        </p:txBody>
      </p:sp>
      <p:pic>
        <p:nvPicPr>
          <p:cNvPr id="14" name="Picture 13">
            <a:extLst>
              <a:ext uri="{FF2B5EF4-FFF2-40B4-BE49-F238E27FC236}">
                <a16:creationId xmlns:a16="http://schemas.microsoft.com/office/drawing/2014/main" id="{0621B87B-E455-4A22-81E9-B581A99A9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98458" y="6219824"/>
            <a:ext cx="277349" cy="276888"/>
          </a:xfrm>
          <a:prstGeom prst="rect">
            <a:avLst/>
          </a:prstGeom>
        </p:spPr>
      </p:pic>
      <p:sp>
        <p:nvSpPr>
          <p:cNvPr id="3" name="Footer Placeholder 2">
            <a:extLst>
              <a:ext uri="{FF2B5EF4-FFF2-40B4-BE49-F238E27FC236}">
                <a16:creationId xmlns:a16="http://schemas.microsoft.com/office/drawing/2014/main" id="{F0E4C6CD-4B38-4C1A-9FE9-CB79D33670BC}"/>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6913F413-C314-4E96-9A7B-9A53774E8433}"/>
              </a:ext>
            </a:extLst>
          </p:cNvPr>
          <p:cNvSpPr>
            <a:spLocks noGrp="1"/>
          </p:cNvSpPr>
          <p:nvPr>
            <p:ph type="sldNum" sz="quarter" idx="18"/>
          </p:nvPr>
        </p:nvSpPr>
        <p:spPr/>
        <p:txBody>
          <a:bodyPr/>
          <a:lstStyle/>
          <a:p>
            <a:fld id="{DD01415F-5F32-4771-AE74-55868ADB41CE}" type="slidenum">
              <a:rPr lang="en-US" smtClean="0"/>
              <a:pPr/>
              <a:t>‹#›</a:t>
            </a:fld>
            <a:endParaRPr lang="en-US"/>
          </a:p>
        </p:txBody>
      </p:sp>
      <p:sp>
        <p:nvSpPr>
          <p:cNvPr id="16" name="Picture Placeholder 9">
            <a:extLst>
              <a:ext uri="{FF2B5EF4-FFF2-40B4-BE49-F238E27FC236}">
                <a16:creationId xmlns:a16="http://schemas.microsoft.com/office/drawing/2014/main" id="{A71B1C24-4C48-4573-8936-120935C94257}"/>
              </a:ext>
            </a:extLst>
          </p:cNvPr>
          <p:cNvSpPr>
            <a:spLocks noGrp="1"/>
          </p:cNvSpPr>
          <p:nvPr>
            <p:ph type="pic" sz="quarter" idx="19"/>
          </p:nvPr>
        </p:nvSpPr>
        <p:spPr>
          <a:xfrm>
            <a:off x="9549382" y="0"/>
            <a:ext cx="2642617" cy="3429001"/>
          </a:xfrm>
        </p:spPr>
        <p:txBody>
          <a:bodyPr/>
          <a:lstStyle/>
          <a:p>
            <a:endParaRPr lang="en-US"/>
          </a:p>
        </p:txBody>
      </p:sp>
      <p:sp>
        <p:nvSpPr>
          <p:cNvPr id="21" name="Picture Placeholder 9">
            <a:extLst>
              <a:ext uri="{FF2B5EF4-FFF2-40B4-BE49-F238E27FC236}">
                <a16:creationId xmlns:a16="http://schemas.microsoft.com/office/drawing/2014/main" id="{F9C12928-D586-42F7-A4C0-6AC4C67D5100}"/>
              </a:ext>
            </a:extLst>
          </p:cNvPr>
          <p:cNvSpPr>
            <a:spLocks noGrp="1"/>
          </p:cNvSpPr>
          <p:nvPr>
            <p:ph type="pic" sz="quarter" idx="20"/>
          </p:nvPr>
        </p:nvSpPr>
        <p:spPr>
          <a:xfrm>
            <a:off x="9549383" y="3428998"/>
            <a:ext cx="2642617" cy="3429001"/>
          </a:xfrm>
        </p:spPr>
        <p:txBody>
          <a:bodyPr/>
          <a:lstStyle/>
          <a:p>
            <a:endParaRPr lang="en-US"/>
          </a:p>
        </p:txBody>
      </p:sp>
      <p:sp>
        <p:nvSpPr>
          <p:cNvPr id="22" name="Text Placeholder 4">
            <a:extLst>
              <a:ext uri="{FF2B5EF4-FFF2-40B4-BE49-F238E27FC236}">
                <a16:creationId xmlns:a16="http://schemas.microsoft.com/office/drawing/2014/main" id="{F86E9831-B61A-4554-90C6-74E5FEE4C6D7}"/>
              </a:ext>
            </a:extLst>
          </p:cNvPr>
          <p:cNvSpPr>
            <a:spLocks noGrp="1"/>
          </p:cNvSpPr>
          <p:nvPr>
            <p:ph type="body" sz="quarter" idx="16" hasCustomPrompt="1"/>
          </p:nvPr>
        </p:nvSpPr>
        <p:spPr>
          <a:xfrm>
            <a:off x="1353872" y="6228683"/>
            <a:ext cx="2951477" cy="276889"/>
          </a:xfrm>
        </p:spPr>
        <p:txBody>
          <a:bodyPr lIns="0" tIns="0" rIns="0" bIns="0" anchor="ctr"/>
          <a:lstStyle>
            <a:lvl1pPr>
              <a:spcBef>
                <a:spcPts val="0"/>
              </a:spcBef>
              <a:defRPr sz="900"/>
            </a:lvl1pPr>
            <a:lvl2pPr>
              <a:defRPr sz="1100"/>
            </a:lvl2pPr>
            <a:lvl3pPr>
              <a:defRPr sz="1100"/>
            </a:lvl3pPr>
            <a:lvl4pPr>
              <a:defRPr sz="1100"/>
            </a:lvl4pPr>
            <a:lvl5pPr>
              <a:defRPr sz="1100"/>
            </a:lvl5pPr>
          </a:lstStyle>
          <a:p>
            <a:pPr lvl="0"/>
            <a:r>
              <a:rPr lang="en-US" dirty="0"/>
              <a:t>City, State</a:t>
            </a:r>
          </a:p>
        </p:txBody>
      </p:sp>
    </p:spTree>
    <p:extLst>
      <p:ext uri="{BB962C8B-B14F-4D97-AF65-F5344CB8AC3E}">
        <p14:creationId xmlns:p14="http://schemas.microsoft.com/office/powerpoint/2010/main" val="4608888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Profile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0" y="1066800"/>
            <a:ext cx="5486400" cy="427038"/>
          </a:xfrm>
        </p:spPr>
        <p:txBody>
          <a:bodyPr/>
          <a:lstStyle>
            <a:lvl1pPr>
              <a:defRPr/>
            </a:lvl1pPr>
          </a:lstStyle>
          <a:p>
            <a:r>
              <a:rPr lang="en-US" dirty="0"/>
              <a:t>First Name Last Name</a:t>
            </a:r>
          </a:p>
        </p:txBody>
      </p:sp>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762000" y="1066800"/>
            <a:ext cx="5181600" cy="5791200"/>
          </a:xfrm>
        </p:spPr>
        <p:txBody>
          <a:bodyPr/>
          <a:lstStyle/>
          <a:p>
            <a:endParaRPr lang="en-US"/>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6248400" y="3058633"/>
            <a:ext cx="5486400" cy="3342167"/>
          </a:xfrm>
        </p:spPr>
        <p:txBody>
          <a:bodyPr lIns="0" tIns="0" rIns="0" bIns="0" numCol="2"/>
          <a:lstStyle/>
          <a:p>
            <a:pPr lvl="0"/>
            <a:r>
              <a:rPr lang="en-US" dirty="0"/>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399" y="1741967"/>
            <a:ext cx="5486400"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dirty="0"/>
              <a:t>Title</a:t>
            </a:r>
          </a:p>
          <a:p>
            <a:pPr lvl="0"/>
            <a:r>
              <a:rPr lang="en-US" dirty="0"/>
              <a:t>Location</a:t>
            </a:r>
          </a:p>
          <a:p>
            <a:pPr lvl="0"/>
            <a:r>
              <a:rPr lang="en-US" dirty="0"/>
              <a:t># Of years of experience</a:t>
            </a:r>
          </a:p>
        </p:txBody>
      </p:sp>
      <p:pic>
        <p:nvPicPr>
          <p:cNvPr id="9" name="Picture 8">
            <a:extLst>
              <a:ext uri="{FF2B5EF4-FFF2-40B4-BE49-F238E27FC236}">
                <a16:creationId xmlns:a16="http://schemas.microsoft.com/office/drawing/2014/main" id="{9D38B1DB-12A4-466E-8531-8C5D1A3A8F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3830" y="2508397"/>
            <a:ext cx="685802" cy="685802"/>
          </a:xfrm>
          <a:prstGeom prst="rect">
            <a:avLst/>
          </a:prstGeom>
        </p:spPr>
      </p:pic>
    </p:spTree>
    <p:extLst>
      <p:ext uri="{BB962C8B-B14F-4D97-AF65-F5344CB8AC3E}">
        <p14:creationId xmlns:p14="http://schemas.microsoft.com/office/powerpoint/2010/main" val="721267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0" y="0"/>
            <a:ext cx="5334001" cy="6858000"/>
          </a:xfrm>
        </p:spPr>
        <p:txBody>
          <a:bodyPr/>
          <a:lstStyle/>
          <a:p>
            <a:endParaRPr lang="en-US" dirty="0"/>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p:nvPr>
        </p:nvSpPr>
        <p:spPr>
          <a:xfrm>
            <a:off x="6248400" y="1066800"/>
            <a:ext cx="5486399" cy="1381125"/>
          </a:xfrm>
        </p:spPr>
        <p:txBody>
          <a:bodyPr lIns="0" tIns="0" rIns="0" bIns="0"/>
          <a:lstStyle>
            <a:lvl1pPr>
              <a:lnSpc>
                <a:spcPts val="5000"/>
              </a:lnSpc>
              <a:spcBef>
                <a:spcPts val="0"/>
              </a:spcBef>
              <a:defRPr sz="4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14E83CFE-261B-4EDB-9DD3-BB8CF5F731DD}"/>
              </a:ext>
            </a:extLst>
          </p:cNvPr>
          <p:cNvSpPr>
            <a:spLocks noGrp="1"/>
          </p:cNvSpPr>
          <p:nvPr>
            <p:ph type="body" sz="quarter" idx="12"/>
          </p:nvPr>
        </p:nvSpPr>
        <p:spPr>
          <a:xfrm>
            <a:off x="6248400" y="6191250"/>
            <a:ext cx="5486400" cy="209550"/>
          </a:xfrm>
        </p:spPr>
        <p:txBody>
          <a:bodyPr lIns="0" tIns="0" rIns="0" bIns="0"/>
          <a:lstStyle>
            <a:lvl1pPr>
              <a:defRPr sz="1400" i="1"/>
            </a:lvl1pPr>
          </a:lstStyle>
          <a:p>
            <a:pPr lvl="0"/>
            <a:r>
              <a:rPr lang="en-US" dirty="0"/>
              <a:t>Click to edit Master text styles</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3429000"/>
            <a:ext cx="5486400" cy="2143125"/>
          </a:xfrm>
        </p:spPr>
        <p:txBody>
          <a:bodyPr lIns="0" tIns="0" rIns="0" bIns="0"/>
          <a:lstStyle>
            <a:lvl1pPr>
              <a:defRPr sz="1400"/>
            </a:lvl1pPr>
          </a:lstStyle>
          <a:p>
            <a:pPr lvl="0"/>
            <a:r>
              <a:rPr lang="en-US" dirty="0"/>
              <a:t>Click to edit Master text styles</a:t>
            </a:r>
          </a:p>
        </p:txBody>
      </p:sp>
      <p:sp>
        <p:nvSpPr>
          <p:cNvPr id="3" name="Footer Placeholder 2">
            <a:extLst>
              <a:ext uri="{FF2B5EF4-FFF2-40B4-BE49-F238E27FC236}">
                <a16:creationId xmlns:a16="http://schemas.microsoft.com/office/drawing/2014/main" id="{4A381659-D6D0-4008-B865-F4A05F860658}"/>
              </a:ext>
            </a:extLst>
          </p:cNvPr>
          <p:cNvSpPr>
            <a:spLocks noGrp="1"/>
          </p:cNvSpPr>
          <p:nvPr>
            <p:ph type="ftr" sz="quarter" idx="14"/>
          </p:nvPr>
        </p:nvSpPr>
        <p:spPr/>
        <p:txBody>
          <a:bodyPr/>
          <a:lstStyle/>
          <a:p>
            <a:endParaRPr lang="en-US" dirty="0"/>
          </a:p>
        </p:txBody>
      </p:sp>
      <p:sp>
        <p:nvSpPr>
          <p:cNvPr id="5" name="Slide Number Placeholder 4">
            <a:extLst>
              <a:ext uri="{FF2B5EF4-FFF2-40B4-BE49-F238E27FC236}">
                <a16:creationId xmlns:a16="http://schemas.microsoft.com/office/drawing/2014/main" id="{FDC2E92A-EF50-4522-A3DA-CED1E60D455D}"/>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622795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Profile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7495952" y="1733105"/>
            <a:ext cx="4238847" cy="1004777"/>
          </a:xfrm>
        </p:spPr>
        <p:txBody>
          <a:bodyPr/>
          <a:lstStyle>
            <a:lvl1pPr>
              <a:defRPr/>
            </a:lvl1pPr>
          </a:lstStyle>
          <a:p>
            <a:r>
              <a:rPr lang="en-US" dirty="0"/>
              <a:t>First Name</a:t>
            </a:r>
            <a:br>
              <a:rPr lang="en-US" dirty="0"/>
            </a:br>
            <a:r>
              <a:rPr lang="en-US" dirty="0"/>
              <a:t>Last Name</a:t>
            </a:r>
          </a:p>
        </p:txBody>
      </p:sp>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800"/>
            <a:ext cx="5486399" cy="5791200"/>
          </a:xfrm>
        </p:spPr>
        <p:txBody>
          <a:bodyPr/>
          <a:lstStyle/>
          <a:p>
            <a:endParaRPr lang="en-US"/>
          </a:p>
        </p:txBody>
      </p:sp>
      <p:sp>
        <p:nvSpPr>
          <p:cNvPr id="7" name="Text Placeholder 6">
            <a:extLst>
              <a:ext uri="{FF2B5EF4-FFF2-40B4-BE49-F238E27FC236}">
                <a16:creationId xmlns:a16="http://schemas.microsoft.com/office/drawing/2014/main" id="{E049AC15-AE5B-48CD-98BA-5E68AA6B0C78}"/>
              </a:ext>
            </a:extLst>
          </p:cNvPr>
          <p:cNvSpPr>
            <a:spLocks noGrp="1"/>
          </p:cNvSpPr>
          <p:nvPr>
            <p:ph type="body" sz="quarter" idx="16"/>
          </p:nvPr>
        </p:nvSpPr>
        <p:spPr>
          <a:xfrm>
            <a:off x="7495952" y="3429000"/>
            <a:ext cx="4238847" cy="1993605"/>
          </a:xfrm>
        </p:spPr>
        <p:txBody>
          <a:bodyPr lIns="0" tIns="0" rIns="0" bIns="0" numCol="1"/>
          <a:lstStyle/>
          <a:p>
            <a:pPr lvl="0"/>
            <a:r>
              <a:rPr lang="en-US" dirty="0"/>
              <a:t>Click to edit Master text styles</a:t>
            </a:r>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7495951" y="2737883"/>
            <a:ext cx="4238847"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dirty="0"/>
              <a:t>Title</a:t>
            </a:r>
          </a:p>
          <a:p>
            <a:pPr lvl="0"/>
            <a:r>
              <a:rPr lang="en-US" dirty="0"/>
              <a:t>Location</a:t>
            </a:r>
          </a:p>
        </p:txBody>
      </p:sp>
    </p:spTree>
    <p:extLst>
      <p:ext uri="{BB962C8B-B14F-4D97-AF65-F5344CB8AC3E}">
        <p14:creationId xmlns:p14="http://schemas.microsoft.com/office/powerpoint/2010/main" val="5523377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Profile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1" y="2360425"/>
            <a:ext cx="3299636" cy="1004777"/>
          </a:xfrm>
        </p:spPr>
        <p:txBody>
          <a:bodyPr anchor="b"/>
          <a:lstStyle>
            <a:lvl1pPr>
              <a:defRPr/>
            </a:lvl1pPr>
          </a:lstStyle>
          <a:p>
            <a:r>
              <a:rPr lang="en-US" dirty="0"/>
              <a:t>First Name</a:t>
            </a:r>
            <a:br>
              <a:rPr lang="en-US" dirty="0"/>
            </a:br>
            <a:r>
              <a:rPr lang="en-US" dirty="0"/>
              <a:t>Last Name</a:t>
            </a:r>
          </a:p>
        </p:txBody>
      </p:sp>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457201" y="1066798"/>
            <a:ext cx="5486399" cy="5791202"/>
          </a:xfrm>
        </p:spPr>
        <p:txBody>
          <a:bodyPr/>
          <a:lstStyle/>
          <a:p>
            <a:endParaRPr lang="en-US"/>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400" y="3526466"/>
            <a:ext cx="3299636"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dirty="0"/>
              <a:t>Credentials</a:t>
            </a:r>
          </a:p>
        </p:txBody>
      </p:sp>
      <p:sp>
        <p:nvSpPr>
          <p:cNvPr id="9" name="Rectangle 8">
            <a:extLst>
              <a:ext uri="{FF2B5EF4-FFF2-40B4-BE49-F238E27FC236}">
                <a16:creationId xmlns:a16="http://schemas.microsoft.com/office/drawing/2014/main" id="{F5448877-7C02-4C8D-98DF-BAAF54AC4115}"/>
              </a:ext>
            </a:extLst>
          </p:cNvPr>
          <p:cNvSpPr/>
          <p:nvPr userDrawn="1"/>
        </p:nvSpPr>
        <p:spPr>
          <a:xfrm>
            <a:off x="9898912" y="0"/>
            <a:ext cx="229308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933D5FB-DA24-40BB-BA86-AA6E756DD5EA}"/>
              </a:ext>
            </a:extLst>
          </p:cNvPr>
          <p:cNvSpPr>
            <a:spLocks noGrp="1"/>
          </p:cNvSpPr>
          <p:nvPr>
            <p:ph type="body" sz="quarter" idx="18"/>
          </p:nvPr>
        </p:nvSpPr>
        <p:spPr>
          <a:xfrm>
            <a:off x="10260013" y="457200"/>
            <a:ext cx="1779587" cy="5943600"/>
          </a:xfrm>
        </p:spPr>
        <p:txBody>
          <a:bodyPr lIns="0" tIns="0" rIns="0" bIns="0" anchor="ctr"/>
          <a:lstStyle>
            <a:lvl1pPr>
              <a:defRPr sz="18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76596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Profile -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F209-B4B8-41C7-8ABE-5BB66429F908}"/>
              </a:ext>
            </a:extLst>
          </p:cNvPr>
          <p:cNvSpPr>
            <a:spLocks noGrp="1"/>
          </p:cNvSpPr>
          <p:nvPr>
            <p:ph type="title" hasCustomPrompt="1"/>
          </p:nvPr>
        </p:nvSpPr>
        <p:spPr>
          <a:xfrm>
            <a:off x="6248400" y="1066800"/>
            <a:ext cx="4876799" cy="1805095"/>
          </a:xfrm>
        </p:spPr>
        <p:txBody>
          <a:bodyPr anchor="b"/>
          <a:lstStyle>
            <a:lvl1pPr>
              <a:defRPr/>
            </a:lvl1pPr>
          </a:lstStyle>
          <a:p>
            <a:r>
              <a:rPr lang="en-US" dirty="0"/>
              <a:t>First Name</a:t>
            </a:r>
            <a:br>
              <a:rPr lang="en-US" dirty="0"/>
            </a:br>
            <a:r>
              <a:rPr lang="en-US" dirty="0"/>
              <a:t>Last Name</a:t>
            </a:r>
          </a:p>
        </p:txBody>
      </p:sp>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1066799" y="1066800"/>
            <a:ext cx="3749749" cy="2667000"/>
          </a:xfrm>
        </p:spPr>
        <p:txBody>
          <a:bodyPr/>
          <a:lstStyle/>
          <a:p>
            <a:endParaRPr lang="en-US"/>
          </a:p>
        </p:txBody>
      </p:sp>
      <p:sp>
        <p:nvSpPr>
          <p:cNvPr id="8" name="Text Placeholder 6">
            <a:extLst>
              <a:ext uri="{FF2B5EF4-FFF2-40B4-BE49-F238E27FC236}">
                <a16:creationId xmlns:a16="http://schemas.microsoft.com/office/drawing/2014/main" id="{7B609CBD-4C4F-469A-B0E2-B043AFF515F7}"/>
              </a:ext>
            </a:extLst>
          </p:cNvPr>
          <p:cNvSpPr>
            <a:spLocks noGrp="1"/>
          </p:cNvSpPr>
          <p:nvPr>
            <p:ph type="body" sz="quarter" idx="17" hasCustomPrompt="1"/>
          </p:nvPr>
        </p:nvSpPr>
        <p:spPr>
          <a:xfrm>
            <a:off x="6248399" y="3033159"/>
            <a:ext cx="4876799" cy="691117"/>
          </a:xfrm>
        </p:spPr>
        <p:txBody>
          <a:bodyPr lIns="0" tIns="0" rIns="0" bIns="0" numCol="1"/>
          <a:lstStyle>
            <a:lvl1pPr>
              <a:spcBef>
                <a:spcPts val="0"/>
              </a:spcBef>
              <a:defRPr sz="1400" spc="0" baseline="0">
                <a:latin typeface="Arial" panose="020B0604020202020204" pitchFamily="34" charset="0"/>
                <a:cs typeface="Arial" panose="020B0604020202020204" pitchFamily="34" charset="0"/>
              </a:defRPr>
            </a:lvl1pPr>
          </a:lstStyle>
          <a:p>
            <a:pPr lvl="0"/>
            <a:r>
              <a:rPr lang="en-US" dirty="0"/>
              <a:t>Credentials</a:t>
            </a:r>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1066800" y="3733800"/>
            <a:ext cx="10002849"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EC2461F1-283B-40CE-AEF1-7AAF80AFDFC8}"/>
              </a:ext>
            </a:extLst>
          </p:cNvPr>
          <p:cNvSpPr>
            <a:spLocks noGrp="1"/>
          </p:cNvSpPr>
          <p:nvPr>
            <p:ph type="body" sz="quarter" idx="16"/>
          </p:nvPr>
        </p:nvSpPr>
        <p:spPr>
          <a:xfrm>
            <a:off x="1066800" y="4217586"/>
            <a:ext cx="10668000" cy="2183214"/>
          </a:xfrm>
        </p:spPr>
        <p:txBody>
          <a:bodyPr lIns="0" tIns="0" rIns="0" bIns="0" numCol="2"/>
          <a:lstStyle/>
          <a:p>
            <a:pPr lvl="0"/>
            <a:r>
              <a:rPr lang="en-US" dirty="0"/>
              <a:t>Click to edit Master text styles</a:t>
            </a:r>
          </a:p>
        </p:txBody>
      </p:sp>
    </p:spTree>
    <p:extLst>
      <p:ext uri="{BB962C8B-B14F-4D97-AF65-F5344CB8AC3E}">
        <p14:creationId xmlns:p14="http://schemas.microsoft.com/office/powerpoint/2010/main" val="2202063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Profile - 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1066799" y="1066800"/>
            <a:ext cx="2962941" cy="2362199"/>
          </a:xfrm>
        </p:spPr>
        <p:txBody>
          <a:bodyPr/>
          <a:lstStyle/>
          <a:p>
            <a:endParaRPr lang="en-US"/>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1066800" y="3429000"/>
            <a:ext cx="109728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Picture Placeholder 9">
            <a:extLst>
              <a:ext uri="{FF2B5EF4-FFF2-40B4-BE49-F238E27FC236}">
                <a16:creationId xmlns:a16="http://schemas.microsoft.com/office/drawing/2014/main" id="{D73F5BE9-29D6-4037-82F4-4776167C4ADB}"/>
              </a:ext>
            </a:extLst>
          </p:cNvPr>
          <p:cNvSpPr>
            <a:spLocks noGrp="1"/>
          </p:cNvSpPr>
          <p:nvPr>
            <p:ph type="pic" sz="quarter" idx="16"/>
          </p:nvPr>
        </p:nvSpPr>
        <p:spPr>
          <a:xfrm>
            <a:off x="5071728" y="1066800"/>
            <a:ext cx="2962941" cy="2362199"/>
          </a:xfrm>
        </p:spPr>
        <p:txBody>
          <a:bodyPr/>
          <a:lstStyle/>
          <a:p>
            <a:endParaRPr lang="en-US"/>
          </a:p>
        </p:txBody>
      </p:sp>
      <p:sp>
        <p:nvSpPr>
          <p:cNvPr id="14" name="Picture Placeholder 9">
            <a:extLst>
              <a:ext uri="{FF2B5EF4-FFF2-40B4-BE49-F238E27FC236}">
                <a16:creationId xmlns:a16="http://schemas.microsoft.com/office/drawing/2014/main" id="{29C58BF9-EA02-4B16-859B-5E3BA642D470}"/>
              </a:ext>
            </a:extLst>
          </p:cNvPr>
          <p:cNvSpPr>
            <a:spLocks noGrp="1"/>
          </p:cNvSpPr>
          <p:nvPr>
            <p:ph type="pic" sz="quarter" idx="17"/>
          </p:nvPr>
        </p:nvSpPr>
        <p:spPr>
          <a:xfrm>
            <a:off x="9076658" y="1066800"/>
            <a:ext cx="2962941" cy="2362199"/>
          </a:xfrm>
        </p:spPr>
        <p:txBody>
          <a:bodyPr/>
          <a:lstStyle/>
          <a:p>
            <a:endParaRPr lang="en-US"/>
          </a:p>
        </p:txBody>
      </p:sp>
      <p:sp>
        <p:nvSpPr>
          <p:cNvPr id="17" name="Text Placeholder 6">
            <a:extLst>
              <a:ext uri="{FF2B5EF4-FFF2-40B4-BE49-F238E27FC236}">
                <a16:creationId xmlns:a16="http://schemas.microsoft.com/office/drawing/2014/main" id="{9DCFB254-64F7-433C-A028-D47CCDC1FDA5}"/>
              </a:ext>
            </a:extLst>
          </p:cNvPr>
          <p:cNvSpPr>
            <a:spLocks noGrp="1"/>
          </p:cNvSpPr>
          <p:nvPr>
            <p:ph type="body" sz="quarter" idx="18"/>
          </p:nvPr>
        </p:nvSpPr>
        <p:spPr>
          <a:xfrm>
            <a:off x="5071728" y="4890979"/>
            <a:ext cx="2962940" cy="1509821"/>
          </a:xfrm>
        </p:spPr>
        <p:txBody>
          <a:bodyPr lIns="0" tIns="0" rIns="0" bIns="0" numCol="1"/>
          <a:lstStyle/>
          <a:p>
            <a:pPr lvl="0"/>
            <a:r>
              <a:rPr lang="en-US" dirty="0"/>
              <a:t>Click to edit Master text styles</a:t>
            </a:r>
          </a:p>
        </p:txBody>
      </p:sp>
      <p:sp>
        <p:nvSpPr>
          <p:cNvPr id="18" name="Title 1">
            <a:extLst>
              <a:ext uri="{FF2B5EF4-FFF2-40B4-BE49-F238E27FC236}">
                <a16:creationId xmlns:a16="http://schemas.microsoft.com/office/drawing/2014/main" id="{A1BFA473-A38B-4343-ADE3-7DCD6A4BB154}"/>
              </a:ext>
            </a:extLst>
          </p:cNvPr>
          <p:cNvSpPr>
            <a:spLocks noGrp="1"/>
          </p:cNvSpPr>
          <p:nvPr>
            <p:ph type="title" hasCustomPrompt="1"/>
          </p:nvPr>
        </p:nvSpPr>
        <p:spPr>
          <a:xfrm>
            <a:off x="5071727" y="3774557"/>
            <a:ext cx="2962941" cy="673395"/>
          </a:xfrm>
        </p:spPr>
        <p:txBody>
          <a:bodyPr anchor="b"/>
          <a:lstStyle>
            <a:lvl1pPr>
              <a:defRPr sz="2000"/>
            </a:lvl1pPr>
          </a:lstStyle>
          <a:p>
            <a:r>
              <a:rPr lang="en-US" dirty="0"/>
              <a:t>First Name</a:t>
            </a:r>
            <a:br>
              <a:rPr lang="en-US" dirty="0"/>
            </a:br>
            <a:r>
              <a:rPr lang="en-US" dirty="0"/>
              <a:t>Last Name</a:t>
            </a:r>
          </a:p>
        </p:txBody>
      </p:sp>
      <p:sp>
        <p:nvSpPr>
          <p:cNvPr id="19" name="Text Placeholder 6">
            <a:extLst>
              <a:ext uri="{FF2B5EF4-FFF2-40B4-BE49-F238E27FC236}">
                <a16:creationId xmlns:a16="http://schemas.microsoft.com/office/drawing/2014/main" id="{59D46994-A281-4295-BBCF-4C88E8254F9B}"/>
              </a:ext>
            </a:extLst>
          </p:cNvPr>
          <p:cNvSpPr>
            <a:spLocks noGrp="1"/>
          </p:cNvSpPr>
          <p:nvPr>
            <p:ph type="body" sz="quarter" idx="19" hasCustomPrompt="1"/>
          </p:nvPr>
        </p:nvSpPr>
        <p:spPr>
          <a:xfrm>
            <a:off x="5071726" y="4513520"/>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20" name="Text Placeholder 6">
            <a:extLst>
              <a:ext uri="{FF2B5EF4-FFF2-40B4-BE49-F238E27FC236}">
                <a16:creationId xmlns:a16="http://schemas.microsoft.com/office/drawing/2014/main" id="{77392C65-10B3-453F-BF27-431C3F4B3A6B}"/>
              </a:ext>
            </a:extLst>
          </p:cNvPr>
          <p:cNvSpPr>
            <a:spLocks noGrp="1"/>
          </p:cNvSpPr>
          <p:nvPr>
            <p:ph type="body" sz="quarter" idx="20"/>
          </p:nvPr>
        </p:nvSpPr>
        <p:spPr>
          <a:xfrm>
            <a:off x="9076655" y="4890977"/>
            <a:ext cx="2962940" cy="1509821"/>
          </a:xfrm>
        </p:spPr>
        <p:txBody>
          <a:bodyPr lIns="0" tIns="0" rIns="0" bIns="0" numCol="1"/>
          <a:lstStyle/>
          <a:p>
            <a:pPr lvl="0"/>
            <a:r>
              <a:rPr lang="en-US" dirty="0"/>
              <a:t>Click to edit Master text styles</a:t>
            </a:r>
          </a:p>
        </p:txBody>
      </p:sp>
      <p:sp>
        <p:nvSpPr>
          <p:cNvPr id="22" name="Text Placeholder 6">
            <a:extLst>
              <a:ext uri="{FF2B5EF4-FFF2-40B4-BE49-F238E27FC236}">
                <a16:creationId xmlns:a16="http://schemas.microsoft.com/office/drawing/2014/main" id="{5405CA64-3A77-4E4C-A5A2-2F865AA357ED}"/>
              </a:ext>
            </a:extLst>
          </p:cNvPr>
          <p:cNvSpPr>
            <a:spLocks noGrp="1"/>
          </p:cNvSpPr>
          <p:nvPr>
            <p:ph type="body" sz="quarter" idx="21" hasCustomPrompt="1"/>
          </p:nvPr>
        </p:nvSpPr>
        <p:spPr>
          <a:xfrm>
            <a:off x="9076653" y="4513518"/>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23" name="Text Placeholder 6">
            <a:extLst>
              <a:ext uri="{FF2B5EF4-FFF2-40B4-BE49-F238E27FC236}">
                <a16:creationId xmlns:a16="http://schemas.microsoft.com/office/drawing/2014/main" id="{585EB4DE-D728-4084-9FB8-050C1B649015}"/>
              </a:ext>
            </a:extLst>
          </p:cNvPr>
          <p:cNvSpPr>
            <a:spLocks noGrp="1"/>
          </p:cNvSpPr>
          <p:nvPr>
            <p:ph type="body" sz="quarter" idx="22"/>
          </p:nvPr>
        </p:nvSpPr>
        <p:spPr>
          <a:xfrm>
            <a:off x="1066802" y="4890973"/>
            <a:ext cx="2962940" cy="1509821"/>
          </a:xfrm>
        </p:spPr>
        <p:txBody>
          <a:bodyPr lIns="0" tIns="0" rIns="0" bIns="0" numCol="1"/>
          <a:lstStyle/>
          <a:p>
            <a:pPr lvl="0"/>
            <a:r>
              <a:rPr lang="en-US" dirty="0"/>
              <a:t>Click to edit Master text styles</a:t>
            </a:r>
          </a:p>
        </p:txBody>
      </p:sp>
      <p:sp>
        <p:nvSpPr>
          <p:cNvPr id="25" name="Text Placeholder 6">
            <a:extLst>
              <a:ext uri="{FF2B5EF4-FFF2-40B4-BE49-F238E27FC236}">
                <a16:creationId xmlns:a16="http://schemas.microsoft.com/office/drawing/2014/main" id="{62D2A32C-A41D-4886-BC6B-6B80DF021D13}"/>
              </a:ext>
            </a:extLst>
          </p:cNvPr>
          <p:cNvSpPr>
            <a:spLocks noGrp="1"/>
          </p:cNvSpPr>
          <p:nvPr>
            <p:ph type="body" sz="quarter" idx="23" hasCustomPrompt="1"/>
          </p:nvPr>
        </p:nvSpPr>
        <p:spPr>
          <a:xfrm>
            <a:off x="1066800" y="4513514"/>
            <a:ext cx="2962941"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10" name="Text Placeholder 9">
            <a:extLst>
              <a:ext uri="{FF2B5EF4-FFF2-40B4-BE49-F238E27FC236}">
                <a16:creationId xmlns:a16="http://schemas.microsoft.com/office/drawing/2014/main" id="{4FBACB6A-D248-4EFA-86DD-993152911169}"/>
              </a:ext>
            </a:extLst>
          </p:cNvPr>
          <p:cNvSpPr>
            <a:spLocks noGrp="1"/>
          </p:cNvSpPr>
          <p:nvPr>
            <p:ph type="body" sz="quarter" idx="24" hasCustomPrompt="1"/>
          </p:nvPr>
        </p:nvSpPr>
        <p:spPr>
          <a:xfrm>
            <a:off x="1067135" y="3775075"/>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28" name="Text Placeholder 9">
            <a:extLst>
              <a:ext uri="{FF2B5EF4-FFF2-40B4-BE49-F238E27FC236}">
                <a16:creationId xmlns:a16="http://schemas.microsoft.com/office/drawing/2014/main" id="{0DB2ABDF-29DC-4F90-B1EC-AB566CD9A6C5}"/>
              </a:ext>
            </a:extLst>
          </p:cNvPr>
          <p:cNvSpPr>
            <a:spLocks noGrp="1"/>
          </p:cNvSpPr>
          <p:nvPr>
            <p:ph type="body" sz="quarter" idx="25" hasCustomPrompt="1"/>
          </p:nvPr>
        </p:nvSpPr>
        <p:spPr>
          <a:xfrm>
            <a:off x="9076985" y="3774557"/>
            <a:ext cx="296227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Tree>
    <p:extLst>
      <p:ext uri="{BB962C8B-B14F-4D97-AF65-F5344CB8AC3E}">
        <p14:creationId xmlns:p14="http://schemas.microsoft.com/office/powerpoint/2010/main" val="1403900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Profile - 6">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1066800" y="1066800"/>
            <a:ext cx="1952847" cy="2362199"/>
          </a:xfrm>
        </p:spPr>
        <p:txBody>
          <a:bodyPr/>
          <a:lstStyle/>
          <a:p>
            <a:endParaRPr lang="en-US"/>
          </a:p>
        </p:txBody>
      </p:sp>
      <p:cxnSp>
        <p:nvCxnSpPr>
          <p:cNvPr id="13" name="Straight Connector 12">
            <a:extLst>
              <a:ext uri="{FF2B5EF4-FFF2-40B4-BE49-F238E27FC236}">
                <a16:creationId xmlns:a16="http://schemas.microsoft.com/office/drawing/2014/main" id="{7BF9EC17-DCAD-4302-A7FE-EF709B1B26EA}"/>
              </a:ext>
            </a:extLst>
          </p:cNvPr>
          <p:cNvCxnSpPr>
            <a:cxnSpLocks/>
          </p:cNvCxnSpPr>
          <p:nvPr userDrawn="1"/>
        </p:nvCxnSpPr>
        <p:spPr>
          <a:xfrm>
            <a:off x="1066800" y="3429000"/>
            <a:ext cx="109728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Picture Placeholder 9">
            <a:extLst>
              <a:ext uri="{FF2B5EF4-FFF2-40B4-BE49-F238E27FC236}">
                <a16:creationId xmlns:a16="http://schemas.microsoft.com/office/drawing/2014/main" id="{2BEE1780-0999-4A3A-A319-F8EB7D80E9C8}"/>
              </a:ext>
            </a:extLst>
          </p:cNvPr>
          <p:cNvSpPr>
            <a:spLocks noGrp="1"/>
          </p:cNvSpPr>
          <p:nvPr>
            <p:ph type="pic" sz="quarter" idx="20"/>
          </p:nvPr>
        </p:nvSpPr>
        <p:spPr>
          <a:xfrm>
            <a:off x="5576774" y="1066801"/>
            <a:ext cx="1952847" cy="2362199"/>
          </a:xfrm>
        </p:spPr>
        <p:txBody>
          <a:bodyPr/>
          <a:lstStyle/>
          <a:p>
            <a:endParaRPr lang="en-US"/>
          </a:p>
        </p:txBody>
      </p:sp>
      <p:sp>
        <p:nvSpPr>
          <p:cNvPr id="28" name="Picture Placeholder 9">
            <a:extLst>
              <a:ext uri="{FF2B5EF4-FFF2-40B4-BE49-F238E27FC236}">
                <a16:creationId xmlns:a16="http://schemas.microsoft.com/office/drawing/2014/main" id="{3E1ADEA0-6C7D-4689-97BA-8EBCA27A87F5}"/>
              </a:ext>
            </a:extLst>
          </p:cNvPr>
          <p:cNvSpPr>
            <a:spLocks noGrp="1"/>
          </p:cNvSpPr>
          <p:nvPr>
            <p:ph type="pic" sz="quarter" idx="22"/>
          </p:nvPr>
        </p:nvSpPr>
        <p:spPr>
          <a:xfrm>
            <a:off x="10086751" y="1066801"/>
            <a:ext cx="1952847" cy="2362199"/>
          </a:xfrm>
        </p:spPr>
        <p:txBody>
          <a:bodyPr/>
          <a:lstStyle/>
          <a:p>
            <a:endParaRPr lang="en-US"/>
          </a:p>
        </p:txBody>
      </p:sp>
      <p:sp>
        <p:nvSpPr>
          <p:cNvPr id="30" name="Picture Placeholder 9">
            <a:extLst>
              <a:ext uri="{FF2B5EF4-FFF2-40B4-BE49-F238E27FC236}">
                <a16:creationId xmlns:a16="http://schemas.microsoft.com/office/drawing/2014/main" id="{623E2A4D-F4B6-4497-BCE5-1D9A54DECF7D}"/>
              </a:ext>
            </a:extLst>
          </p:cNvPr>
          <p:cNvSpPr>
            <a:spLocks noGrp="1"/>
          </p:cNvSpPr>
          <p:nvPr>
            <p:ph type="pic" sz="quarter" idx="23"/>
          </p:nvPr>
        </p:nvSpPr>
        <p:spPr>
          <a:xfrm>
            <a:off x="7831761" y="1066800"/>
            <a:ext cx="1952847" cy="2362199"/>
          </a:xfrm>
        </p:spPr>
        <p:txBody>
          <a:bodyPr/>
          <a:lstStyle/>
          <a:p>
            <a:endParaRPr lang="en-US"/>
          </a:p>
        </p:txBody>
      </p:sp>
      <p:sp>
        <p:nvSpPr>
          <p:cNvPr id="32" name="Picture Placeholder 9">
            <a:extLst>
              <a:ext uri="{FF2B5EF4-FFF2-40B4-BE49-F238E27FC236}">
                <a16:creationId xmlns:a16="http://schemas.microsoft.com/office/drawing/2014/main" id="{6838DF13-D938-4EC5-8B0D-524E1434B285}"/>
              </a:ext>
            </a:extLst>
          </p:cNvPr>
          <p:cNvSpPr>
            <a:spLocks noGrp="1"/>
          </p:cNvSpPr>
          <p:nvPr>
            <p:ph type="pic" sz="quarter" idx="24"/>
          </p:nvPr>
        </p:nvSpPr>
        <p:spPr>
          <a:xfrm>
            <a:off x="3316464" y="1066799"/>
            <a:ext cx="1952847" cy="2362199"/>
          </a:xfrm>
        </p:spPr>
        <p:txBody>
          <a:bodyPr/>
          <a:lstStyle/>
          <a:p>
            <a:endParaRPr lang="en-US"/>
          </a:p>
        </p:txBody>
      </p:sp>
      <p:sp>
        <p:nvSpPr>
          <p:cNvPr id="34" name="Text Placeholder 6">
            <a:extLst>
              <a:ext uri="{FF2B5EF4-FFF2-40B4-BE49-F238E27FC236}">
                <a16:creationId xmlns:a16="http://schemas.microsoft.com/office/drawing/2014/main" id="{0A923DC6-C1DD-461D-9813-D84D2366D84E}"/>
              </a:ext>
            </a:extLst>
          </p:cNvPr>
          <p:cNvSpPr>
            <a:spLocks noGrp="1"/>
          </p:cNvSpPr>
          <p:nvPr>
            <p:ph type="body" sz="quarter" idx="25"/>
          </p:nvPr>
        </p:nvSpPr>
        <p:spPr>
          <a:xfrm>
            <a:off x="1066802" y="4890973"/>
            <a:ext cx="1952843" cy="1509821"/>
          </a:xfrm>
        </p:spPr>
        <p:txBody>
          <a:bodyPr lIns="0" tIns="0" rIns="0" bIns="0" numCol="1"/>
          <a:lstStyle/>
          <a:p>
            <a:pPr lvl="0"/>
            <a:r>
              <a:rPr lang="en-US" dirty="0"/>
              <a:t>Click to edit Master text styles</a:t>
            </a:r>
          </a:p>
        </p:txBody>
      </p:sp>
      <p:sp>
        <p:nvSpPr>
          <p:cNvPr id="35" name="Text Placeholder 6">
            <a:extLst>
              <a:ext uri="{FF2B5EF4-FFF2-40B4-BE49-F238E27FC236}">
                <a16:creationId xmlns:a16="http://schemas.microsoft.com/office/drawing/2014/main" id="{B79C9D4A-A968-40E2-B751-7DFA445A051B}"/>
              </a:ext>
            </a:extLst>
          </p:cNvPr>
          <p:cNvSpPr>
            <a:spLocks noGrp="1"/>
          </p:cNvSpPr>
          <p:nvPr>
            <p:ph type="body" sz="quarter" idx="26" hasCustomPrompt="1"/>
          </p:nvPr>
        </p:nvSpPr>
        <p:spPr>
          <a:xfrm>
            <a:off x="1066801" y="4513514"/>
            <a:ext cx="1952844"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36" name="Text Placeholder 9">
            <a:extLst>
              <a:ext uri="{FF2B5EF4-FFF2-40B4-BE49-F238E27FC236}">
                <a16:creationId xmlns:a16="http://schemas.microsoft.com/office/drawing/2014/main" id="{DF7FF4E5-35F4-4AD1-BEA9-10A5BB9A5448}"/>
              </a:ext>
            </a:extLst>
          </p:cNvPr>
          <p:cNvSpPr>
            <a:spLocks noGrp="1"/>
          </p:cNvSpPr>
          <p:nvPr>
            <p:ph type="body" sz="quarter" idx="27" hasCustomPrompt="1"/>
          </p:nvPr>
        </p:nvSpPr>
        <p:spPr>
          <a:xfrm>
            <a:off x="1067135" y="3775075"/>
            <a:ext cx="195240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37" name="Text Placeholder 6">
            <a:extLst>
              <a:ext uri="{FF2B5EF4-FFF2-40B4-BE49-F238E27FC236}">
                <a16:creationId xmlns:a16="http://schemas.microsoft.com/office/drawing/2014/main" id="{70ADB799-7041-43ED-879E-93D504F62F5D}"/>
              </a:ext>
            </a:extLst>
          </p:cNvPr>
          <p:cNvSpPr>
            <a:spLocks noGrp="1"/>
          </p:cNvSpPr>
          <p:nvPr>
            <p:ph type="body" sz="quarter" idx="28"/>
          </p:nvPr>
        </p:nvSpPr>
        <p:spPr>
          <a:xfrm>
            <a:off x="3319131" y="4890969"/>
            <a:ext cx="1952843" cy="1509821"/>
          </a:xfrm>
        </p:spPr>
        <p:txBody>
          <a:bodyPr lIns="0" tIns="0" rIns="0" bIns="0" numCol="1"/>
          <a:lstStyle/>
          <a:p>
            <a:pPr lvl="0"/>
            <a:r>
              <a:rPr lang="en-US" dirty="0"/>
              <a:t>Click to edit Master text styles</a:t>
            </a:r>
          </a:p>
        </p:txBody>
      </p:sp>
      <p:sp>
        <p:nvSpPr>
          <p:cNvPr id="38" name="Text Placeholder 6">
            <a:extLst>
              <a:ext uri="{FF2B5EF4-FFF2-40B4-BE49-F238E27FC236}">
                <a16:creationId xmlns:a16="http://schemas.microsoft.com/office/drawing/2014/main" id="{613C0018-5284-43A4-BD71-2016525C1C4C}"/>
              </a:ext>
            </a:extLst>
          </p:cNvPr>
          <p:cNvSpPr>
            <a:spLocks noGrp="1"/>
          </p:cNvSpPr>
          <p:nvPr>
            <p:ph type="body" sz="quarter" idx="29" hasCustomPrompt="1"/>
          </p:nvPr>
        </p:nvSpPr>
        <p:spPr>
          <a:xfrm>
            <a:off x="3319130" y="4513510"/>
            <a:ext cx="1952844"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39" name="Text Placeholder 9">
            <a:extLst>
              <a:ext uri="{FF2B5EF4-FFF2-40B4-BE49-F238E27FC236}">
                <a16:creationId xmlns:a16="http://schemas.microsoft.com/office/drawing/2014/main" id="{4B46CB9D-162F-4C7B-B685-29662ADEFB39}"/>
              </a:ext>
            </a:extLst>
          </p:cNvPr>
          <p:cNvSpPr>
            <a:spLocks noGrp="1"/>
          </p:cNvSpPr>
          <p:nvPr>
            <p:ph type="body" sz="quarter" idx="30" hasCustomPrompt="1"/>
          </p:nvPr>
        </p:nvSpPr>
        <p:spPr>
          <a:xfrm>
            <a:off x="3319464" y="3775071"/>
            <a:ext cx="195240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0" name="Text Placeholder 6">
            <a:extLst>
              <a:ext uri="{FF2B5EF4-FFF2-40B4-BE49-F238E27FC236}">
                <a16:creationId xmlns:a16="http://schemas.microsoft.com/office/drawing/2014/main" id="{F893A7A1-70F2-4725-A411-79B06C83D4C8}"/>
              </a:ext>
            </a:extLst>
          </p:cNvPr>
          <p:cNvSpPr>
            <a:spLocks noGrp="1"/>
          </p:cNvSpPr>
          <p:nvPr>
            <p:ph type="body" sz="quarter" idx="31"/>
          </p:nvPr>
        </p:nvSpPr>
        <p:spPr>
          <a:xfrm>
            <a:off x="5571459" y="4890965"/>
            <a:ext cx="1952843" cy="1509821"/>
          </a:xfrm>
        </p:spPr>
        <p:txBody>
          <a:bodyPr lIns="0" tIns="0" rIns="0" bIns="0" numCol="1"/>
          <a:lstStyle/>
          <a:p>
            <a:pPr lvl="0"/>
            <a:r>
              <a:rPr lang="en-US" dirty="0"/>
              <a:t>Click to edit Master text styles</a:t>
            </a:r>
          </a:p>
        </p:txBody>
      </p:sp>
      <p:sp>
        <p:nvSpPr>
          <p:cNvPr id="41" name="Text Placeholder 6">
            <a:extLst>
              <a:ext uri="{FF2B5EF4-FFF2-40B4-BE49-F238E27FC236}">
                <a16:creationId xmlns:a16="http://schemas.microsoft.com/office/drawing/2014/main" id="{B461BBA2-E4B3-4896-89B4-38AA8D122CA5}"/>
              </a:ext>
            </a:extLst>
          </p:cNvPr>
          <p:cNvSpPr>
            <a:spLocks noGrp="1"/>
          </p:cNvSpPr>
          <p:nvPr>
            <p:ph type="body" sz="quarter" idx="32" hasCustomPrompt="1"/>
          </p:nvPr>
        </p:nvSpPr>
        <p:spPr>
          <a:xfrm>
            <a:off x="5571458" y="4513506"/>
            <a:ext cx="1952844"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2" name="Text Placeholder 9">
            <a:extLst>
              <a:ext uri="{FF2B5EF4-FFF2-40B4-BE49-F238E27FC236}">
                <a16:creationId xmlns:a16="http://schemas.microsoft.com/office/drawing/2014/main" id="{1E0DE906-813F-405C-AAE8-9CBA456191C2}"/>
              </a:ext>
            </a:extLst>
          </p:cNvPr>
          <p:cNvSpPr>
            <a:spLocks noGrp="1"/>
          </p:cNvSpPr>
          <p:nvPr>
            <p:ph type="body" sz="quarter" idx="33" hasCustomPrompt="1"/>
          </p:nvPr>
        </p:nvSpPr>
        <p:spPr>
          <a:xfrm>
            <a:off x="5571792" y="3775067"/>
            <a:ext cx="195240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3" name="Text Placeholder 6">
            <a:extLst>
              <a:ext uri="{FF2B5EF4-FFF2-40B4-BE49-F238E27FC236}">
                <a16:creationId xmlns:a16="http://schemas.microsoft.com/office/drawing/2014/main" id="{4D3081E9-E3D6-400E-9F8D-0AECE1D3B2C9}"/>
              </a:ext>
            </a:extLst>
          </p:cNvPr>
          <p:cNvSpPr>
            <a:spLocks noGrp="1"/>
          </p:cNvSpPr>
          <p:nvPr>
            <p:ph type="body" sz="quarter" idx="34"/>
          </p:nvPr>
        </p:nvSpPr>
        <p:spPr>
          <a:xfrm>
            <a:off x="7831765" y="4890961"/>
            <a:ext cx="1952843" cy="1509821"/>
          </a:xfrm>
        </p:spPr>
        <p:txBody>
          <a:bodyPr lIns="0" tIns="0" rIns="0" bIns="0" numCol="1"/>
          <a:lstStyle/>
          <a:p>
            <a:pPr lvl="0"/>
            <a:r>
              <a:rPr lang="en-US" dirty="0"/>
              <a:t>Click to edit Master text styles</a:t>
            </a:r>
          </a:p>
        </p:txBody>
      </p:sp>
      <p:sp>
        <p:nvSpPr>
          <p:cNvPr id="44" name="Text Placeholder 6">
            <a:extLst>
              <a:ext uri="{FF2B5EF4-FFF2-40B4-BE49-F238E27FC236}">
                <a16:creationId xmlns:a16="http://schemas.microsoft.com/office/drawing/2014/main" id="{A300E33D-076D-445B-AD42-9273B762ACFA}"/>
              </a:ext>
            </a:extLst>
          </p:cNvPr>
          <p:cNvSpPr>
            <a:spLocks noGrp="1"/>
          </p:cNvSpPr>
          <p:nvPr>
            <p:ph type="body" sz="quarter" idx="35" hasCustomPrompt="1"/>
          </p:nvPr>
        </p:nvSpPr>
        <p:spPr>
          <a:xfrm>
            <a:off x="7831764" y="4513502"/>
            <a:ext cx="1952844"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5" name="Text Placeholder 9">
            <a:extLst>
              <a:ext uri="{FF2B5EF4-FFF2-40B4-BE49-F238E27FC236}">
                <a16:creationId xmlns:a16="http://schemas.microsoft.com/office/drawing/2014/main" id="{284359AC-625A-4C3C-A407-23F20FAB236D}"/>
              </a:ext>
            </a:extLst>
          </p:cNvPr>
          <p:cNvSpPr>
            <a:spLocks noGrp="1"/>
          </p:cNvSpPr>
          <p:nvPr>
            <p:ph type="body" sz="quarter" idx="36" hasCustomPrompt="1"/>
          </p:nvPr>
        </p:nvSpPr>
        <p:spPr>
          <a:xfrm>
            <a:off x="7832098" y="3775063"/>
            <a:ext cx="195240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6" name="Text Placeholder 6">
            <a:extLst>
              <a:ext uri="{FF2B5EF4-FFF2-40B4-BE49-F238E27FC236}">
                <a16:creationId xmlns:a16="http://schemas.microsoft.com/office/drawing/2014/main" id="{1D598468-2A33-4DE4-9BB5-50B33774FD83}"/>
              </a:ext>
            </a:extLst>
          </p:cNvPr>
          <p:cNvSpPr>
            <a:spLocks noGrp="1"/>
          </p:cNvSpPr>
          <p:nvPr>
            <p:ph type="body" sz="quarter" idx="37"/>
          </p:nvPr>
        </p:nvSpPr>
        <p:spPr>
          <a:xfrm>
            <a:off x="10076115" y="4890979"/>
            <a:ext cx="1952843" cy="1509821"/>
          </a:xfrm>
        </p:spPr>
        <p:txBody>
          <a:bodyPr lIns="0" tIns="0" rIns="0" bIns="0" numCol="1"/>
          <a:lstStyle/>
          <a:p>
            <a:pPr lvl="0"/>
            <a:r>
              <a:rPr lang="en-US" dirty="0"/>
              <a:t>Click to edit Master text styles</a:t>
            </a:r>
          </a:p>
        </p:txBody>
      </p:sp>
      <p:sp>
        <p:nvSpPr>
          <p:cNvPr id="47" name="Text Placeholder 6">
            <a:extLst>
              <a:ext uri="{FF2B5EF4-FFF2-40B4-BE49-F238E27FC236}">
                <a16:creationId xmlns:a16="http://schemas.microsoft.com/office/drawing/2014/main" id="{4831A63B-2AD2-471E-B1A5-7F368F597AC7}"/>
              </a:ext>
            </a:extLst>
          </p:cNvPr>
          <p:cNvSpPr>
            <a:spLocks noGrp="1"/>
          </p:cNvSpPr>
          <p:nvPr>
            <p:ph type="body" sz="quarter" idx="38" hasCustomPrompt="1"/>
          </p:nvPr>
        </p:nvSpPr>
        <p:spPr>
          <a:xfrm>
            <a:off x="10076114" y="4513520"/>
            <a:ext cx="1952844"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8" name="Text Placeholder 9">
            <a:extLst>
              <a:ext uri="{FF2B5EF4-FFF2-40B4-BE49-F238E27FC236}">
                <a16:creationId xmlns:a16="http://schemas.microsoft.com/office/drawing/2014/main" id="{3CF827AF-9E27-4A40-9A9F-1A467300A482}"/>
              </a:ext>
            </a:extLst>
          </p:cNvPr>
          <p:cNvSpPr>
            <a:spLocks noGrp="1"/>
          </p:cNvSpPr>
          <p:nvPr>
            <p:ph type="body" sz="quarter" idx="39" hasCustomPrompt="1"/>
          </p:nvPr>
        </p:nvSpPr>
        <p:spPr>
          <a:xfrm>
            <a:off x="10076448" y="3775081"/>
            <a:ext cx="1952405"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Tree>
    <p:extLst>
      <p:ext uri="{BB962C8B-B14F-4D97-AF65-F5344CB8AC3E}">
        <p14:creationId xmlns:p14="http://schemas.microsoft.com/office/powerpoint/2010/main" val="985252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Profile - 7">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 name="Picture Placeholder 9">
            <a:extLst>
              <a:ext uri="{FF2B5EF4-FFF2-40B4-BE49-F238E27FC236}">
                <a16:creationId xmlns:a16="http://schemas.microsoft.com/office/drawing/2014/main" id="{2DBFF60B-5B9A-456B-8EB8-EE1E34D86814}"/>
              </a:ext>
            </a:extLst>
          </p:cNvPr>
          <p:cNvSpPr>
            <a:spLocks noGrp="1"/>
          </p:cNvSpPr>
          <p:nvPr>
            <p:ph type="pic" sz="quarter" idx="15"/>
          </p:nvPr>
        </p:nvSpPr>
        <p:spPr>
          <a:xfrm>
            <a:off x="1066800" y="1672173"/>
            <a:ext cx="1648049" cy="1468587"/>
          </a:xfrm>
        </p:spPr>
        <p:txBody>
          <a:bodyPr/>
          <a:lstStyle/>
          <a:p>
            <a:endParaRPr lang="en-US"/>
          </a:p>
        </p:txBody>
      </p:sp>
      <p:sp>
        <p:nvSpPr>
          <p:cNvPr id="24" name="Picture Placeholder 9">
            <a:extLst>
              <a:ext uri="{FF2B5EF4-FFF2-40B4-BE49-F238E27FC236}">
                <a16:creationId xmlns:a16="http://schemas.microsoft.com/office/drawing/2014/main" id="{2BEE1780-0999-4A3A-A319-F8EB7D80E9C8}"/>
              </a:ext>
            </a:extLst>
          </p:cNvPr>
          <p:cNvSpPr>
            <a:spLocks noGrp="1"/>
          </p:cNvSpPr>
          <p:nvPr>
            <p:ph type="pic" sz="quarter" idx="20"/>
          </p:nvPr>
        </p:nvSpPr>
        <p:spPr>
          <a:xfrm>
            <a:off x="5576774" y="1672174"/>
            <a:ext cx="1648049" cy="1468587"/>
          </a:xfrm>
        </p:spPr>
        <p:txBody>
          <a:bodyPr/>
          <a:lstStyle/>
          <a:p>
            <a:endParaRPr lang="en-US"/>
          </a:p>
        </p:txBody>
      </p:sp>
      <p:sp>
        <p:nvSpPr>
          <p:cNvPr id="28" name="Picture Placeholder 9">
            <a:extLst>
              <a:ext uri="{FF2B5EF4-FFF2-40B4-BE49-F238E27FC236}">
                <a16:creationId xmlns:a16="http://schemas.microsoft.com/office/drawing/2014/main" id="{3E1ADEA0-6C7D-4689-97BA-8EBCA27A87F5}"/>
              </a:ext>
            </a:extLst>
          </p:cNvPr>
          <p:cNvSpPr>
            <a:spLocks noGrp="1"/>
          </p:cNvSpPr>
          <p:nvPr>
            <p:ph type="pic" sz="quarter" idx="22"/>
          </p:nvPr>
        </p:nvSpPr>
        <p:spPr>
          <a:xfrm>
            <a:off x="10086751" y="1672174"/>
            <a:ext cx="1648049" cy="1468587"/>
          </a:xfrm>
        </p:spPr>
        <p:txBody>
          <a:bodyPr/>
          <a:lstStyle/>
          <a:p>
            <a:endParaRPr lang="en-US"/>
          </a:p>
        </p:txBody>
      </p:sp>
      <p:sp>
        <p:nvSpPr>
          <p:cNvPr id="30" name="Picture Placeholder 9">
            <a:extLst>
              <a:ext uri="{FF2B5EF4-FFF2-40B4-BE49-F238E27FC236}">
                <a16:creationId xmlns:a16="http://schemas.microsoft.com/office/drawing/2014/main" id="{623E2A4D-F4B6-4497-BCE5-1D9A54DECF7D}"/>
              </a:ext>
            </a:extLst>
          </p:cNvPr>
          <p:cNvSpPr>
            <a:spLocks noGrp="1"/>
          </p:cNvSpPr>
          <p:nvPr>
            <p:ph type="pic" sz="quarter" idx="23"/>
          </p:nvPr>
        </p:nvSpPr>
        <p:spPr>
          <a:xfrm>
            <a:off x="7831761" y="1672173"/>
            <a:ext cx="1648049" cy="1468587"/>
          </a:xfrm>
        </p:spPr>
        <p:txBody>
          <a:bodyPr/>
          <a:lstStyle/>
          <a:p>
            <a:endParaRPr lang="en-US"/>
          </a:p>
        </p:txBody>
      </p:sp>
      <p:sp>
        <p:nvSpPr>
          <p:cNvPr id="32" name="Picture Placeholder 9">
            <a:extLst>
              <a:ext uri="{FF2B5EF4-FFF2-40B4-BE49-F238E27FC236}">
                <a16:creationId xmlns:a16="http://schemas.microsoft.com/office/drawing/2014/main" id="{6838DF13-D938-4EC5-8B0D-524E1434B285}"/>
              </a:ext>
            </a:extLst>
          </p:cNvPr>
          <p:cNvSpPr>
            <a:spLocks noGrp="1"/>
          </p:cNvSpPr>
          <p:nvPr>
            <p:ph type="pic" sz="quarter" idx="24"/>
          </p:nvPr>
        </p:nvSpPr>
        <p:spPr>
          <a:xfrm>
            <a:off x="3316464" y="1672172"/>
            <a:ext cx="1648049" cy="1468587"/>
          </a:xfrm>
        </p:spPr>
        <p:txBody>
          <a:bodyPr/>
          <a:lstStyle/>
          <a:p>
            <a:endParaRPr lang="en-US"/>
          </a:p>
        </p:txBody>
      </p:sp>
      <p:cxnSp>
        <p:nvCxnSpPr>
          <p:cNvPr id="15" name="Straight Connector 14">
            <a:extLst>
              <a:ext uri="{FF2B5EF4-FFF2-40B4-BE49-F238E27FC236}">
                <a16:creationId xmlns:a16="http://schemas.microsoft.com/office/drawing/2014/main" id="{1F2746F5-82A0-4993-A278-5D3C5A1AF716}"/>
              </a:ext>
            </a:extLst>
          </p:cNvPr>
          <p:cNvCxnSpPr>
            <a:cxnSpLocks/>
          </p:cNvCxnSpPr>
          <p:nvPr userDrawn="1"/>
        </p:nvCxnSpPr>
        <p:spPr>
          <a:xfrm>
            <a:off x="3019648" y="1672172"/>
            <a:ext cx="0" cy="4728628"/>
          </a:xfrm>
          <a:prstGeom prst="line">
            <a:avLst/>
          </a:prstGeom>
          <a:ln w="6350">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3B15764-E6FF-41DB-9D01-CC3A1D44B591}"/>
              </a:ext>
            </a:extLst>
          </p:cNvPr>
          <p:cNvCxnSpPr>
            <a:cxnSpLocks/>
          </p:cNvCxnSpPr>
          <p:nvPr userDrawn="1"/>
        </p:nvCxnSpPr>
        <p:spPr>
          <a:xfrm>
            <a:off x="5269312" y="1672172"/>
            <a:ext cx="0" cy="4728627"/>
          </a:xfrm>
          <a:prstGeom prst="line">
            <a:avLst/>
          </a:prstGeom>
          <a:ln w="6350">
            <a:solidFill>
              <a:schemeClr val="bg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FB448C3-1ED6-4443-8139-270D0C0E0B07}"/>
              </a:ext>
            </a:extLst>
          </p:cNvPr>
          <p:cNvCxnSpPr>
            <a:cxnSpLocks/>
          </p:cNvCxnSpPr>
          <p:nvPr userDrawn="1"/>
        </p:nvCxnSpPr>
        <p:spPr>
          <a:xfrm>
            <a:off x="7527918" y="1672172"/>
            <a:ext cx="0" cy="4728628"/>
          </a:xfrm>
          <a:prstGeom prst="line">
            <a:avLst/>
          </a:prstGeom>
          <a:ln w="6350">
            <a:solidFill>
              <a:schemeClr val="bg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B17D459-A282-4758-9A03-6DA093FB3C09}"/>
              </a:ext>
            </a:extLst>
          </p:cNvPr>
          <p:cNvCxnSpPr>
            <a:cxnSpLocks/>
          </p:cNvCxnSpPr>
          <p:nvPr userDrawn="1"/>
        </p:nvCxnSpPr>
        <p:spPr>
          <a:xfrm>
            <a:off x="9784609" y="1672172"/>
            <a:ext cx="0" cy="4728627"/>
          </a:xfrm>
          <a:prstGeom prst="line">
            <a:avLst/>
          </a:prstGeom>
          <a:ln w="6350">
            <a:solidFill>
              <a:schemeClr val="bg1"/>
            </a:solidFill>
          </a:ln>
        </p:spPr>
        <p:style>
          <a:lnRef idx="1">
            <a:schemeClr val="dk1"/>
          </a:lnRef>
          <a:fillRef idx="0">
            <a:schemeClr val="dk1"/>
          </a:fillRef>
          <a:effectRef idx="0">
            <a:schemeClr val="dk1"/>
          </a:effectRef>
          <a:fontRef idx="minor">
            <a:schemeClr val="tx1"/>
          </a:fontRef>
        </p:style>
      </p:cxnSp>
      <p:sp>
        <p:nvSpPr>
          <p:cNvPr id="22" name="Title 21">
            <a:extLst>
              <a:ext uri="{FF2B5EF4-FFF2-40B4-BE49-F238E27FC236}">
                <a16:creationId xmlns:a16="http://schemas.microsoft.com/office/drawing/2014/main" id="{959BC1E9-62E4-417D-AD77-CA7A7DACE4DD}"/>
              </a:ext>
            </a:extLst>
          </p:cNvPr>
          <p:cNvSpPr>
            <a:spLocks noGrp="1"/>
          </p:cNvSpPr>
          <p:nvPr>
            <p:ph type="title" hasCustomPrompt="1"/>
          </p:nvPr>
        </p:nvSpPr>
        <p:spPr>
          <a:xfrm>
            <a:off x="1066800" y="1066800"/>
            <a:ext cx="10668000" cy="427038"/>
          </a:xfrm>
        </p:spPr>
        <p:txBody>
          <a:bodyPr/>
          <a:lstStyle>
            <a:lvl1pPr>
              <a:defRPr/>
            </a:lvl1pPr>
          </a:lstStyle>
          <a:p>
            <a:r>
              <a:rPr lang="en-US" dirty="0"/>
              <a:t>Speakers</a:t>
            </a:r>
          </a:p>
        </p:txBody>
      </p:sp>
      <p:sp>
        <p:nvSpPr>
          <p:cNvPr id="34" name="Text Placeholder 6">
            <a:extLst>
              <a:ext uri="{FF2B5EF4-FFF2-40B4-BE49-F238E27FC236}">
                <a16:creationId xmlns:a16="http://schemas.microsoft.com/office/drawing/2014/main" id="{69CDBE1A-42F6-467A-AE0E-4DFA9DAFAD11}"/>
              </a:ext>
            </a:extLst>
          </p:cNvPr>
          <p:cNvSpPr>
            <a:spLocks noGrp="1"/>
          </p:cNvSpPr>
          <p:nvPr>
            <p:ph type="body" sz="quarter" idx="25"/>
          </p:nvPr>
        </p:nvSpPr>
        <p:spPr>
          <a:xfrm>
            <a:off x="1066802" y="4613326"/>
            <a:ext cx="1647087" cy="1787474"/>
          </a:xfrm>
        </p:spPr>
        <p:txBody>
          <a:bodyPr lIns="0" tIns="0" rIns="0" bIns="0" numCol="1"/>
          <a:lstStyle/>
          <a:p>
            <a:pPr lvl="0"/>
            <a:r>
              <a:rPr lang="en-US" dirty="0"/>
              <a:t>Click to edit Master text styles</a:t>
            </a:r>
          </a:p>
        </p:txBody>
      </p:sp>
      <p:sp>
        <p:nvSpPr>
          <p:cNvPr id="35" name="Text Placeholder 6">
            <a:extLst>
              <a:ext uri="{FF2B5EF4-FFF2-40B4-BE49-F238E27FC236}">
                <a16:creationId xmlns:a16="http://schemas.microsoft.com/office/drawing/2014/main" id="{BD420A9B-A782-406C-8BDB-E3C0FEFCE8BB}"/>
              </a:ext>
            </a:extLst>
          </p:cNvPr>
          <p:cNvSpPr>
            <a:spLocks noGrp="1"/>
          </p:cNvSpPr>
          <p:nvPr>
            <p:ph type="body" sz="quarter" idx="26" hasCustomPrompt="1"/>
          </p:nvPr>
        </p:nvSpPr>
        <p:spPr>
          <a:xfrm>
            <a:off x="1066801" y="4235867"/>
            <a:ext cx="1647088"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36" name="Text Placeholder 9">
            <a:extLst>
              <a:ext uri="{FF2B5EF4-FFF2-40B4-BE49-F238E27FC236}">
                <a16:creationId xmlns:a16="http://schemas.microsoft.com/office/drawing/2014/main" id="{0BD0B8E4-9956-4BF6-ACA0-A5B6EC8530EB}"/>
              </a:ext>
            </a:extLst>
          </p:cNvPr>
          <p:cNvSpPr>
            <a:spLocks noGrp="1"/>
          </p:cNvSpPr>
          <p:nvPr>
            <p:ph type="body" sz="quarter" idx="27" hasCustomPrompt="1"/>
          </p:nvPr>
        </p:nvSpPr>
        <p:spPr>
          <a:xfrm>
            <a:off x="1067136" y="3497428"/>
            <a:ext cx="1646718"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37" name="Text Placeholder 6">
            <a:extLst>
              <a:ext uri="{FF2B5EF4-FFF2-40B4-BE49-F238E27FC236}">
                <a16:creationId xmlns:a16="http://schemas.microsoft.com/office/drawing/2014/main" id="{AC0FCA7E-7A78-4AB2-ACAE-90E9F94EFD7F}"/>
              </a:ext>
            </a:extLst>
          </p:cNvPr>
          <p:cNvSpPr>
            <a:spLocks noGrp="1"/>
          </p:cNvSpPr>
          <p:nvPr>
            <p:ph type="body" sz="quarter" idx="28"/>
          </p:nvPr>
        </p:nvSpPr>
        <p:spPr>
          <a:xfrm>
            <a:off x="3314764" y="4613326"/>
            <a:ext cx="1647087" cy="1787474"/>
          </a:xfrm>
        </p:spPr>
        <p:txBody>
          <a:bodyPr lIns="0" tIns="0" rIns="0" bIns="0" numCol="1"/>
          <a:lstStyle/>
          <a:p>
            <a:pPr lvl="0"/>
            <a:r>
              <a:rPr lang="en-US" dirty="0"/>
              <a:t>Click to edit Master text styles</a:t>
            </a:r>
          </a:p>
        </p:txBody>
      </p:sp>
      <p:sp>
        <p:nvSpPr>
          <p:cNvPr id="38" name="Text Placeholder 6">
            <a:extLst>
              <a:ext uri="{FF2B5EF4-FFF2-40B4-BE49-F238E27FC236}">
                <a16:creationId xmlns:a16="http://schemas.microsoft.com/office/drawing/2014/main" id="{E7251C1C-4D47-409E-8B78-F46C8106B036}"/>
              </a:ext>
            </a:extLst>
          </p:cNvPr>
          <p:cNvSpPr>
            <a:spLocks noGrp="1"/>
          </p:cNvSpPr>
          <p:nvPr>
            <p:ph type="body" sz="quarter" idx="29" hasCustomPrompt="1"/>
          </p:nvPr>
        </p:nvSpPr>
        <p:spPr>
          <a:xfrm>
            <a:off x="3314763" y="4235867"/>
            <a:ext cx="1647088"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39" name="Text Placeholder 9">
            <a:extLst>
              <a:ext uri="{FF2B5EF4-FFF2-40B4-BE49-F238E27FC236}">
                <a16:creationId xmlns:a16="http://schemas.microsoft.com/office/drawing/2014/main" id="{D60F9786-73AB-4D89-88D6-95BB0AEAAE66}"/>
              </a:ext>
            </a:extLst>
          </p:cNvPr>
          <p:cNvSpPr>
            <a:spLocks noGrp="1"/>
          </p:cNvSpPr>
          <p:nvPr>
            <p:ph type="body" sz="quarter" idx="30" hasCustomPrompt="1"/>
          </p:nvPr>
        </p:nvSpPr>
        <p:spPr>
          <a:xfrm>
            <a:off x="3315098" y="3497428"/>
            <a:ext cx="1646718"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0" name="Text Placeholder 6">
            <a:extLst>
              <a:ext uri="{FF2B5EF4-FFF2-40B4-BE49-F238E27FC236}">
                <a16:creationId xmlns:a16="http://schemas.microsoft.com/office/drawing/2014/main" id="{E5B6CBF5-0653-467D-BD61-9018FBE50249}"/>
              </a:ext>
            </a:extLst>
          </p:cNvPr>
          <p:cNvSpPr>
            <a:spLocks noGrp="1"/>
          </p:cNvSpPr>
          <p:nvPr>
            <p:ph type="body" sz="quarter" idx="31"/>
          </p:nvPr>
        </p:nvSpPr>
        <p:spPr>
          <a:xfrm>
            <a:off x="5564392" y="4613326"/>
            <a:ext cx="1647087" cy="1787474"/>
          </a:xfrm>
        </p:spPr>
        <p:txBody>
          <a:bodyPr lIns="0" tIns="0" rIns="0" bIns="0" numCol="1"/>
          <a:lstStyle/>
          <a:p>
            <a:pPr lvl="0"/>
            <a:r>
              <a:rPr lang="en-US" dirty="0"/>
              <a:t>Click to edit Master text styles</a:t>
            </a:r>
          </a:p>
        </p:txBody>
      </p:sp>
      <p:sp>
        <p:nvSpPr>
          <p:cNvPr id="41" name="Text Placeholder 6">
            <a:extLst>
              <a:ext uri="{FF2B5EF4-FFF2-40B4-BE49-F238E27FC236}">
                <a16:creationId xmlns:a16="http://schemas.microsoft.com/office/drawing/2014/main" id="{285BFE41-43F6-4280-8E02-683A11B50FE9}"/>
              </a:ext>
            </a:extLst>
          </p:cNvPr>
          <p:cNvSpPr>
            <a:spLocks noGrp="1"/>
          </p:cNvSpPr>
          <p:nvPr>
            <p:ph type="body" sz="quarter" idx="32" hasCustomPrompt="1"/>
          </p:nvPr>
        </p:nvSpPr>
        <p:spPr>
          <a:xfrm>
            <a:off x="5564391" y="4235867"/>
            <a:ext cx="1647088"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2" name="Text Placeholder 9">
            <a:extLst>
              <a:ext uri="{FF2B5EF4-FFF2-40B4-BE49-F238E27FC236}">
                <a16:creationId xmlns:a16="http://schemas.microsoft.com/office/drawing/2014/main" id="{7A64D7DD-9246-4DCA-BECA-8189269B4DAF}"/>
              </a:ext>
            </a:extLst>
          </p:cNvPr>
          <p:cNvSpPr>
            <a:spLocks noGrp="1"/>
          </p:cNvSpPr>
          <p:nvPr>
            <p:ph type="body" sz="quarter" idx="33" hasCustomPrompt="1"/>
          </p:nvPr>
        </p:nvSpPr>
        <p:spPr>
          <a:xfrm>
            <a:off x="5564726" y="3497428"/>
            <a:ext cx="1646718"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3" name="Text Placeholder 6">
            <a:extLst>
              <a:ext uri="{FF2B5EF4-FFF2-40B4-BE49-F238E27FC236}">
                <a16:creationId xmlns:a16="http://schemas.microsoft.com/office/drawing/2014/main" id="{11498FF5-C71F-4F2C-AFE6-C32D1F05E1B0}"/>
              </a:ext>
            </a:extLst>
          </p:cNvPr>
          <p:cNvSpPr>
            <a:spLocks noGrp="1"/>
          </p:cNvSpPr>
          <p:nvPr>
            <p:ph type="body" sz="quarter" idx="34"/>
          </p:nvPr>
        </p:nvSpPr>
        <p:spPr>
          <a:xfrm>
            <a:off x="7832718" y="4613326"/>
            <a:ext cx="1647087" cy="1787474"/>
          </a:xfrm>
        </p:spPr>
        <p:txBody>
          <a:bodyPr lIns="0" tIns="0" rIns="0" bIns="0" numCol="1"/>
          <a:lstStyle/>
          <a:p>
            <a:pPr lvl="0"/>
            <a:r>
              <a:rPr lang="en-US" dirty="0"/>
              <a:t>Click to edit Master text styles</a:t>
            </a:r>
          </a:p>
        </p:txBody>
      </p:sp>
      <p:sp>
        <p:nvSpPr>
          <p:cNvPr id="44" name="Text Placeholder 6">
            <a:extLst>
              <a:ext uri="{FF2B5EF4-FFF2-40B4-BE49-F238E27FC236}">
                <a16:creationId xmlns:a16="http://schemas.microsoft.com/office/drawing/2014/main" id="{37653DC7-359E-473D-8CA4-C5C1AA26AAE0}"/>
              </a:ext>
            </a:extLst>
          </p:cNvPr>
          <p:cNvSpPr>
            <a:spLocks noGrp="1"/>
          </p:cNvSpPr>
          <p:nvPr>
            <p:ph type="body" sz="quarter" idx="35" hasCustomPrompt="1"/>
          </p:nvPr>
        </p:nvSpPr>
        <p:spPr>
          <a:xfrm>
            <a:off x="7832717" y="4235867"/>
            <a:ext cx="1647088"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5" name="Text Placeholder 9">
            <a:extLst>
              <a:ext uri="{FF2B5EF4-FFF2-40B4-BE49-F238E27FC236}">
                <a16:creationId xmlns:a16="http://schemas.microsoft.com/office/drawing/2014/main" id="{0795A046-052B-4D12-8A4F-562037BC8197}"/>
              </a:ext>
            </a:extLst>
          </p:cNvPr>
          <p:cNvSpPr>
            <a:spLocks noGrp="1"/>
          </p:cNvSpPr>
          <p:nvPr>
            <p:ph type="body" sz="quarter" idx="36" hasCustomPrompt="1"/>
          </p:nvPr>
        </p:nvSpPr>
        <p:spPr>
          <a:xfrm>
            <a:off x="7833052" y="3497428"/>
            <a:ext cx="1646718"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46" name="Text Placeholder 6">
            <a:extLst>
              <a:ext uri="{FF2B5EF4-FFF2-40B4-BE49-F238E27FC236}">
                <a16:creationId xmlns:a16="http://schemas.microsoft.com/office/drawing/2014/main" id="{9D576285-2168-4C9F-85EF-BE693501AF7B}"/>
              </a:ext>
            </a:extLst>
          </p:cNvPr>
          <p:cNvSpPr>
            <a:spLocks noGrp="1"/>
          </p:cNvSpPr>
          <p:nvPr>
            <p:ph type="body" sz="quarter" idx="37"/>
          </p:nvPr>
        </p:nvSpPr>
        <p:spPr>
          <a:xfrm>
            <a:off x="10086751" y="4613326"/>
            <a:ext cx="1647087" cy="1787474"/>
          </a:xfrm>
        </p:spPr>
        <p:txBody>
          <a:bodyPr lIns="0" tIns="0" rIns="0" bIns="0" numCol="1"/>
          <a:lstStyle/>
          <a:p>
            <a:pPr lvl="0"/>
            <a:r>
              <a:rPr lang="en-US" dirty="0"/>
              <a:t>Click to edit Master text styles</a:t>
            </a:r>
          </a:p>
        </p:txBody>
      </p:sp>
      <p:sp>
        <p:nvSpPr>
          <p:cNvPr id="47" name="Text Placeholder 6">
            <a:extLst>
              <a:ext uri="{FF2B5EF4-FFF2-40B4-BE49-F238E27FC236}">
                <a16:creationId xmlns:a16="http://schemas.microsoft.com/office/drawing/2014/main" id="{C4D0B91A-B250-4E2C-9A4C-C9CD258B34AB}"/>
              </a:ext>
            </a:extLst>
          </p:cNvPr>
          <p:cNvSpPr>
            <a:spLocks noGrp="1"/>
          </p:cNvSpPr>
          <p:nvPr>
            <p:ph type="body" sz="quarter" idx="38" hasCustomPrompt="1"/>
          </p:nvPr>
        </p:nvSpPr>
        <p:spPr>
          <a:xfrm>
            <a:off x="10086750" y="4235867"/>
            <a:ext cx="1647088" cy="377455"/>
          </a:xfrm>
        </p:spPr>
        <p:txBody>
          <a:bodyPr lIns="0" tIns="0" rIns="0" bIns="0" numCol="1"/>
          <a:lstStyle>
            <a:lvl1pPr>
              <a:spcBef>
                <a:spcPts val="0"/>
              </a:spcBef>
              <a:defRPr sz="1200" spc="0" baseline="0">
                <a:latin typeface="Arial" panose="020B0604020202020204" pitchFamily="34" charset="0"/>
                <a:cs typeface="Arial" panose="020B0604020202020204" pitchFamily="34" charset="0"/>
              </a:defRPr>
            </a:lvl1pPr>
          </a:lstStyle>
          <a:p>
            <a:pPr lvl="0"/>
            <a:r>
              <a:rPr lang="en-US" dirty="0"/>
              <a:t>Credentials</a:t>
            </a:r>
          </a:p>
        </p:txBody>
      </p:sp>
      <p:sp>
        <p:nvSpPr>
          <p:cNvPr id="48" name="Text Placeholder 9">
            <a:extLst>
              <a:ext uri="{FF2B5EF4-FFF2-40B4-BE49-F238E27FC236}">
                <a16:creationId xmlns:a16="http://schemas.microsoft.com/office/drawing/2014/main" id="{C97E3C2E-8F64-4FBC-9BCE-50948ADBC1CC}"/>
              </a:ext>
            </a:extLst>
          </p:cNvPr>
          <p:cNvSpPr>
            <a:spLocks noGrp="1"/>
          </p:cNvSpPr>
          <p:nvPr>
            <p:ph type="body" sz="quarter" idx="39" hasCustomPrompt="1"/>
          </p:nvPr>
        </p:nvSpPr>
        <p:spPr>
          <a:xfrm>
            <a:off x="10087085" y="3497428"/>
            <a:ext cx="1646718" cy="672872"/>
          </a:xfrm>
        </p:spPr>
        <p:txBody>
          <a:bodyPr lIns="0" tIns="0" rIns="0" bIns="0" anchor="b"/>
          <a:lstStyle>
            <a:lvl1pPr>
              <a:spcBef>
                <a:spcPts val="0"/>
              </a:spcBef>
              <a:defRPr sz="2000" b="1">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Tree>
    <p:extLst>
      <p:ext uri="{BB962C8B-B14F-4D97-AF65-F5344CB8AC3E}">
        <p14:creationId xmlns:p14="http://schemas.microsoft.com/office/powerpoint/2010/main" val="986179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Profile - 8">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50FA4D-19C5-4673-8445-603C557759AB}"/>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DAC426CB-533E-461A-BAFA-255F99472405}"/>
              </a:ext>
            </a:extLst>
          </p:cNvPr>
          <p:cNvSpPr>
            <a:spLocks noGrp="1"/>
          </p:cNvSpPr>
          <p:nvPr>
            <p:ph type="sldNum" sz="quarter" idx="11"/>
          </p:nvPr>
        </p:nvSpPr>
        <p:spPr/>
        <p:txBody>
          <a:bodyPr/>
          <a:lstStyle/>
          <a:p>
            <a:fld id="{DD01415F-5F32-4771-AE74-55868ADB41CE}" type="slidenum">
              <a:rPr lang="en-US" smtClean="0"/>
              <a:pPr/>
              <a:t>‹#›</a:t>
            </a:fld>
            <a:endParaRPr lang="en-US"/>
          </a:p>
        </p:txBody>
      </p:sp>
      <p:sp>
        <p:nvSpPr>
          <p:cNvPr id="54" name="Text Placeholder 9">
            <a:extLst>
              <a:ext uri="{FF2B5EF4-FFF2-40B4-BE49-F238E27FC236}">
                <a16:creationId xmlns:a16="http://schemas.microsoft.com/office/drawing/2014/main" id="{5DF02A14-1598-4A28-B657-EEFC9753E98B}"/>
              </a:ext>
            </a:extLst>
          </p:cNvPr>
          <p:cNvSpPr>
            <a:spLocks noGrp="1"/>
          </p:cNvSpPr>
          <p:nvPr>
            <p:ph type="body" sz="quarter" idx="27" hasCustomPrompt="1"/>
          </p:nvPr>
        </p:nvSpPr>
        <p:spPr>
          <a:xfrm>
            <a:off x="1409695" y="2728063"/>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55" name="Text Placeholder 9">
            <a:extLst>
              <a:ext uri="{FF2B5EF4-FFF2-40B4-BE49-F238E27FC236}">
                <a16:creationId xmlns:a16="http://schemas.microsoft.com/office/drawing/2014/main" id="{00741A7A-C4B5-4BEA-88E6-D284AD884FA1}"/>
              </a:ext>
            </a:extLst>
          </p:cNvPr>
          <p:cNvSpPr>
            <a:spLocks noGrp="1"/>
          </p:cNvSpPr>
          <p:nvPr>
            <p:ph type="body" sz="quarter" idx="28" hasCustomPrompt="1"/>
          </p:nvPr>
        </p:nvSpPr>
        <p:spPr>
          <a:xfrm>
            <a:off x="1409694" y="5699864"/>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56" name="Text Placeholder 9">
            <a:extLst>
              <a:ext uri="{FF2B5EF4-FFF2-40B4-BE49-F238E27FC236}">
                <a16:creationId xmlns:a16="http://schemas.microsoft.com/office/drawing/2014/main" id="{27972EF4-12EF-4E35-ADB5-93401658737B}"/>
              </a:ext>
            </a:extLst>
          </p:cNvPr>
          <p:cNvSpPr>
            <a:spLocks noGrp="1"/>
          </p:cNvSpPr>
          <p:nvPr>
            <p:ph type="body" sz="quarter" idx="29" hasCustomPrompt="1"/>
          </p:nvPr>
        </p:nvSpPr>
        <p:spPr>
          <a:xfrm>
            <a:off x="3886383" y="2728063"/>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57" name="Text Placeholder 9">
            <a:extLst>
              <a:ext uri="{FF2B5EF4-FFF2-40B4-BE49-F238E27FC236}">
                <a16:creationId xmlns:a16="http://schemas.microsoft.com/office/drawing/2014/main" id="{AD64064C-DF93-4776-B4C5-C2505A746C22}"/>
              </a:ext>
            </a:extLst>
          </p:cNvPr>
          <p:cNvSpPr>
            <a:spLocks noGrp="1"/>
          </p:cNvSpPr>
          <p:nvPr>
            <p:ph type="body" sz="quarter" idx="30" hasCustomPrompt="1"/>
          </p:nvPr>
        </p:nvSpPr>
        <p:spPr>
          <a:xfrm>
            <a:off x="3886382" y="5699864"/>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58" name="Text Placeholder 9">
            <a:extLst>
              <a:ext uri="{FF2B5EF4-FFF2-40B4-BE49-F238E27FC236}">
                <a16:creationId xmlns:a16="http://schemas.microsoft.com/office/drawing/2014/main" id="{B842FA7A-C305-41C4-9811-CD581B720471}"/>
              </a:ext>
            </a:extLst>
          </p:cNvPr>
          <p:cNvSpPr>
            <a:spLocks noGrp="1"/>
          </p:cNvSpPr>
          <p:nvPr>
            <p:ph type="body" sz="quarter" idx="31" hasCustomPrompt="1"/>
          </p:nvPr>
        </p:nvSpPr>
        <p:spPr>
          <a:xfrm>
            <a:off x="6351308" y="2722747"/>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59" name="Text Placeholder 9">
            <a:extLst>
              <a:ext uri="{FF2B5EF4-FFF2-40B4-BE49-F238E27FC236}">
                <a16:creationId xmlns:a16="http://schemas.microsoft.com/office/drawing/2014/main" id="{EBC1F0BE-F9B2-487E-BEDA-4426EE70ED52}"/>
              </a:ext>
            </a:extLst>
          </p:cNvPr>
          <p:cNvSpPr>
            <a:spLocks noGrp="1"/>
          </p:cNvSpPr>
          <p:nvPr>
            <p:ph type="body" sz="quarter" idx="32" hasCustomPrompt="1"/>
          </p:nvPr>
        </p:nvSpPr>
        <p:spPr>
          <a:xfrm>
            <a:off x="6351307" y="5694548"/>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60" name="Text Placeholder 9">
            <a:extLst>
              <a:ext uri="{FF2B5EF4-FFF2-40B4-BE49-F238E27FC236}">
                <a16:creationId xmlns:a16="http://schemas.microsoft.com/office/drawing/2014/main" id="{C61C9199-A507-421B-8163-2090058712A1}"/>
              </a:ext>
            </a:extLst>
          </p:cNvPr>
          <p:cNvSpPr>
            <a:spLocks noGrp="1"/>
          </p:cNvSpPr>
          <p:nvPr>
            <p:ph type="body" sz="quarter" idx="33" hasCustomPrompt="1"/>
          </p:nvPr>
        </p:nvSpPr>
        <p:spPr>
          <a:xfrm>
            <a:off x="8827991" y="2722747"/>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61" name="Text Placeholder 9">
            <a:extLst>
              <a:ext uri="{FF2B5EF4-FFF2-40B4-BE49-F238E27FC236}">
                <a16:creationId xmlns:a16="http://schemas.microsoft.com/office/drawing/2014/main" id="{654EB709-4A35-4308-B417-6C0694269854}"/>
              </a:ext>
            </a:extLst>
          </p:cNvPr>
          <p:cNvSpPr>
            <a:spLocks noGrp="1"/>
          </p:cNvSpPr>
          <p:nvPr>
            <p:ph type="body" sz="quarter" idx="34" hasCustomPrompt="1"/>
          </p:nvPr>
        </p:nvSpPr>
        <p:spPr>
          <a:xfrm>
            <a:off x="8827990" y="5694548"/>
            <a:ext cx="1966065" cy="700935"/>
          </a:xfrm>
          <a:solidFill>
            <a:schemeClr val="bg1"/>
          </a:solidFill>
        </p:spPr>
        <p:txBody>
          <a:bodyPr lIns="91440" tIns="45720" rIns="0" bIns="0" anchor="t"/>
          <a:lstStyle>
            <a:lvl1pPr>
              <a:spcBef>
                <a:spcPts val="0"/>
              </a:spcBef>
              <a:defRPr sz="1600" b="1">
                <a:solidFill>
                  <a:srgbClr val="222222"/>
                </a:solidFill>
                <a:latin typeface="Century Gothic" panose="020B0502020202020204" pitchFamily="34" charset="0"/>
              </a:defRPr>
            </a:lvl1pPr>
            <a:lvl2pPr marL="342900" indent="0">
              <a:buNone/>
              <a:defRPr/>
            </a:lvl2pPr>
          </a:lstStyle>
          <a:p>
            <a:pPr lvl="0"/>
            <a:r>
              <a:rPr lang="en-US" dirty="0"/>
              <a:t>First Name</a:t>
            </a:r>
          </a:p>
          <a:p>
            <a:pPr lvl="0"/>
            <a:r>
              <a:rPr lang="en-US" dirty="0"/>
              <a:t>Last Name</a:t>
            </a:r>
          </a:p>
        </p:txBody>
      </p:sp>
      <p:sp>
        <p:nvSpPr>
          <p:cNvPr id="62" name="Picture Placeholder 9">
            <a:extLst>
              <a:ext uri="{FF2B5EF4-FFF2-40B4-BE49-F238E27FC236}">
                <a16:creationId xmlns:a16="http://schemas.microsoft.com/office/drawing/2014/main" id="{E7631B1A-0B3D-48B3-91C6-E9A3CFE5A2A9}"/>
              </a:ext>
            </a:extLst>
          </p:cNvPr>
          <p:cNvSpPr>
            <a:spLocks noGrp="1"/>
          </p:cNvSpPr>
          <p:nvPr>
            <p:ph type="pic" sz="quarter" idx="15"/>
          </p:nvPr>
        </p:nvSpPr>
        <p:spPr>
          <a:xfrm>
            <a:off x="1409694" y="762000"/>
            <a:ext cx="1966065" cy="1960747"/>
          </a:xfrm>
          <a:solidFill>
            <a:schemeClr val="bg1"/>
          </a:solidFill>
        </p:spPr>
        <p:txBody>
          <a:bodyPr/>
          <a:lstStyle/>
          <a:p>
            <a:endParaRPr lang="en-US"/>
          </a:p>
        </p:txBody>
      </p:sp>
      <p:sp>
        <p:nvSpPr>
          <p:cNvPr id="63" name="Picture Placeholder 9">
            <a:extLst>
              <a:ext uri="{FF2B5EF4-FFF2-40B4-BE49-F238E27FC236}">
                <a16:creationId xmlns:a16="http://schemas.microsoft.com/office/drawing/2014/main" id="{C9A53352-0938-42F3-97BD-FADD29A5BE47}"/>
              </a:ext>
            </a:extLst>
          </p:cNvPr>
          <p:cNvSpPr>
            <a:spLocks noGrp="1"/>
          </p:cNvSpPr>
          <p:nvPr>
            <p:ph type="pic" sz="quarter" idx="35"/>
          </p:nvPr>
        </p:nvSpPr>
        <p:spPr>
          <a:xfrm>
            <a:off x="3886382" y="761999"/>
            <a:ext cx="1966065" cy="1960747"/>
          </a:xfrm>
          <a:solidFill>
            <a:schemeClr val="bg1"/>
          </a:solidFill>
        </p:spPr>
        <p:txBody>
          <a:bodyPr/>
          <a:lstStyle/>
          <a:p>
            <a:endParaRPr lang="en-US"/>
          </a:p>
        </p:txBody>
      </p:sp>
      <p:sp>
        <p:nvSpPr>
          <p:cNvPr id="64" name="Picture Placeholder 9">
            <a:extLst>
              <a:ext uri="{FF2B5EF4-FFF2-40B4-BE49-F238E27FC236}">
                <a16:creationId xmlns:a16="http://schemas.microsoft.com/office/drawing/2014/main" id="{EC75C14D-22A2-4680-B05D-C097DB3BBD04}"/>
              </a:ext>
            </a:extLst>
          </p:cNvPr>
          <p:cNvSpPr>
            <a:spLocks noGrp="1"/>
          </p:cNvSpPr>
          <p:nvPr>
            <p:ph type="pic" sz="quarter" idx="36"/>
          </p:nvPr>
        </p:nvSpPr>
        <p:spPr>
          <a:xfrm>
            <a:off x="6363069" y="749952"/>
            <a:ext cx="1966065" cy="1960747"/>
          </a:xfrm>
          <a:solidFill>
            <a:schemeClr val="bg1"/>
          </a:solidFill>
        </p:spPr>
        <p:txBody>
          <a:bodyPr/>
          <a:lstStyle/>
          <a:p>
            <a:endParaRPr lang="en-US"/>
          </a:p>
        </p:txBody>
      </p:sp>
      <p:sp>
        <p:nvSpPr>
          <p:cNvPr id="65" name="Picture Placeholder 9">
            <a:extLst>
              <a:ext uri="{FF2B5EF4-FFF2-40B4-BE49-F238E27FC236}">
                <a16:creationId xmlns:a16="http://schemas.microsoft.com/office/drawing/2014/main" id="{CC42A013-A65C-4D60-A0A7-486D5284C798}"/>
              </a:ext>
            </a:extLst>
          </p:cNvPr>
          <p:cNvSpPr>
            <a:spLocks noGrp="1"/>
          </p:cNvSpPr>
          <p:nvPr>
            <p:ph type="pic" sz="quarter" idx="37"/>
          </p:nvPr>
        </p:nvSpPr>
        <p:spPr>
          <a:xfrm>
            <a:off x="8839757" y="749951"/>
            <a:ext cx="1966065" cy="1960747"/>
          </a:xfrm>
          <a:solidFill>
            <a:schemeClr val="bg1"/>
          </a:solidFill>
        </p:spPr>
        <p:txBody>
          <a:bodyPr/>
          <a:lstStyle/>
          <a:p>
            <a:endParaRPr lang="en-US"/>
          </a:p>
        </p:txBody>
      </p:sp>
      <p:sp>
        <p:nvSpPr>
          <p:cNvPr id="66" name="Picture Placeholder 9">
            <a:extLst>
              <a:ext uri="{FF2B5EF4-FFF2-40B4-BE49-F238E27FC236}">
                <a16:creationId xmlns:a16="http://schemas.microsoft.com/office/drawing/2014/main" id="{D4C73487-CB87-4FEA-89FD-6649F3651BCA}"/>
              </a:ext>
            </a:extLst>
          </p:cNvPr>
          <p:cNvSpPr>
            <a:spLocks noGrp="1"/>
          </p:cNvSpPr>
          <p:nvPr>
            <p:ph type="pic" sz="quarter" idx="38"/>
          </p:nvPr>
        </p:nvSpPr>
        <p:spPr>
          <a:xfrm>
            <a:off x="1409694" y="3727068"/>
            <a:ext cx="1966065" cy="1960747"/>
          </a:xfrm>
          <a:solidFill>
            <a:schemeClr val="bg1"/>
          </a:solidFill>
        </p:spPr>
        <p:txBody>
          <a:bodyPr/>
          <a:lstStyle/>
          <a:p>
            <a:endParaRPr lang="en-US"/>
          </a:p>
        </p:txBody>
      </p:sp>
      <p:sp>
        <p:nvSpPr>
          <p:cNvPr id="67" name="Picture Placeholder 9">
            <a:extLst>
              <a:ext uri="{FF2B5EF4-FFF2-40B4-BE49-F238E27FC236}">
                <a16:creationId xmlns:a16="http://schemas.microsoft.com/office/drawing/2014/main" id="{EAF4C6E8-0958-4E2E-8C4B-2F5F22E51094}"/>
              </a:ext>
            </a:extLst>
          </p:cNvPr>
          <p:cNvSpPr>
            <a:spLocks noGrp="1"/>
          </p:cNvSpPr>
          <p:nvPr>
            <p:ph type="pic" sz="quarter" idx="39"/>
          </p:nvPr>
        </p:nvSpPr>
        <p:spPr>
          <a:xfrm>
            <a:off x="3886382" y="3727067"/>
            <a:ext cx="1966065" cy="1960747"/>
          </a:xfrm>
          <a:solidFill>
            <a:schemeClr val="bg1"/>
          </a:solidFill>
        </p:spPr>
        <p:txBody>
          <a:bodyPr/>
          <a:lstStyle/>
          <a:p>
            <a:endParaRPr lang="en-US"/>
          </a:p>
        </p:txBody>
      </p:sp>
      <p:sp>
        <p:nvSpPr>
          <p:cNvPr id="68" name="Picture Placeholder 9">
            <a:extLst>
              <a:ext uri="{FF2B5EF4-FFF2-40B4-BE49-F238E27FC236}">
                <a16:creationId xmlns:a16="http://schemas.microsoft.com/office/drawing/2014/main" id="{D264C686-C118-48F8-9F4A-9366C3E7AFD4}"/>
              </a:ext>
            </a:extLst>
          </p:cNvPr>
          <p:cNvSpPr>
            <a:spLocks noGrp="1"/>
          </p:cNvSpPr>
          <p:nvPr>
            <p:ph type="pic" sz="quarter" idx="40"/>
          </p:nvPr>
        </p:nvSpPr>
        <p:spPr>
          <a:xfrm>
            <a:off x="6363069" y="3715020"/>
            <a:ext cx="1966065" cy="1960747"/>
          </a:xfrm>
          <a:solidFill>
            <a:schemeClr val="bg1"/>
          </a:solidFill>
        </p:spPr>
        <p:txBody>
          <a:bodyPr/>
          <a:lstStyle/>
          <a:p>
            <a:endParaRPr lang="en-US"/>
          </a:p>
        </p:txBody>
      </p:sp>
      <p:sp>
        <p:nvSpPr>
          <p:cNvPr id="69" name="Picture Placeholder 9">
            <a:extLst>
              <a:ext uri="{FF2B5EF4-FFF2-40B4-BE49-F238E27FC236}">
                <a16:creationId xmlns:a16="http://schemas.microsoft.com/office/drawing/2014/main" id="{E5940943-C551-4788-9F05-921FAAC2C43F}"/>
              </a:ext>
            </a:extLst>
          </p:cNvPr>
          <p:cNvSpPr>
            <a:spLocks noGrp="1"/>
          </p:cNvSpPr>
          <p:nvPr>
            <p:ph type="pic" sz="quarter" idx="41"/>
          </p:nvPr>
        </p:nvSpPr>
        <p:spPr>
          <a:xfrm>
            <a:off x="8839757" y="3715019"/>
            <a:ext cx="1966065" cy="1960747"/>
          </a:xfrm>
          <a:solidFill>
            <a:schemeClr val="bg1"/>
          </a:solidFill>
        </p:spPr>
        <p:txBody>
          <a:bodyPr/>
          <a:lstStyle/>
          <a:p>
            <a:endParaRPr lang="en-US"/>
          </a:p>
        </p:txBody>
      </p:sp>
    </p:spTree>
    <p:extLst>
      <p:ext uri="{BB962C8B-B14F-4D97-AF65-F5344CB8AC3E}">
        <p14:creationId xmlns:p14="http://schemas.microsoft.com/office/powerpoint/2010/main" val="360360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genda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1066800" y="1066800"/>
            <a:ext cx="10668000" cy="60960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Agenda</a:t>
            </a:r>
          </a:p>
        </p:txBody>
      </p:sp>
      <p:sp>
        <p:nvSpPr>
          <p:cNvPr id="6" name="Table Placeholder 5">
            <a:extLst>
              <a:ext uri="{FF2B5EF4-FFF2-40B4-BE49-F238E27FC236}">
                <a16:creationId xmlns:a16="http://schemas.microsoft.com/office/drawing/2014/main" id="{F2AA7CD3-E7C2-434B-B086-C833FADB9B38}"/>
              </a:ext>
            </a:extLst>
          </p:cNvPr>
          <p:cNvSpPr>
            <a:spLocks noGrp="1"/>
          </p:cNvSpPr>
          <p:nvPr>
            <p:ph type="tbl" sz="quarter" idx="12"/>
          </p:nvPr>
        </p:nvSpPr>
        <p:spPr>
          <a:xfrm>
            <a:off x="1066800" y="2019300"/>
            <a:ext cx="10668000" cy="4381499"/>
          </a:xfrm>
        </p:spPr>
        <p:txBody>
          <a:bodyPr lIns="0" tIns="0" rIns="0" bIns="0"/>
          <a:lstStyle/>
          <a:p>
            <a:endParaRPr lang="en-US"/>
          </a:p>
        </p:txBody>
      </p:sp>
      <p:sp>
        <p:nvSpPr>
          <p:cNvPr id="5" name="Footer Placeholder 4">
            <a:extLst>
              <a:ext uri="{FF2B5EF4-FFF2-40B4-BE49-F238E27FC236}">
                <a16:creationId xmlns:a16="http://schemas.microsoft.com/office/drawing/2014/main" id="{B337E254-43C2-4D84-9AC8-D002E644389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4C7235FD-5740-4698-A973-15FFE71BF51C}"/>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02334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7" name="Picture Placeholder 6">
            <a:extLst>
              <a:ext uri="{FF2B5EF4-FFF2-40B4-BE49-F238E27FC236}">
                <a16:creationId xmlns:a16="http://schemas.microsoft.com/office/drawing/2014/main" id="{880AA10C-2C1D-4B6A-8EAD-4749F012CF73}"/>
              </a:ext>
            </a:extLst>
          </p:cNvPr>
          <p:cNvSpPr>
            <a:spLocks noGrp="1"/>
          </p:cNvSpPr>
          <p:nvPr>
            <p:ph type="pic" sz="quarter" idx="10"/>
          </p:nvPr>
        </p:nvSpPr>
        <p:spPr>
          <a:xfrm>
            <a:off x="609601" y="0"/>
            <a:ext cx="5334000" cy="6858000"/>
          </a:xfrm>
        </p:spPr>
        <p:txBody>
          <a:bodyPr/>
          <a:lstStyle/>
          <a:p>
            <a:endParaRPr lang="en-US" dirty="0"/>
          </a:p>
        </p:txBody>
      </p:sp>
      <p:sp>
        <p:nvSpPr>
          <p:cNvPr id="9" name="Text Placeholder 8">
            <a:extLst>
              <a:ext uri="{FF2B5EF4-FFF2-40B4-BE49-F238E27FC236}">
                <a16:creationId xmlns:a16="http://schemas.microsoft.com/office/drawing/2014/main" id="{39F70C79-637F-4760-ACDB-43C1899E09D0}"/>
              </a:ext>
            </a:extLst>
          </p:cNvPr>
          <p:cNvSpPr>
            <a:spLocks noGrp="1"/>
          </p:cNvSpPr>
          <p:nvPr>
            <p:ph type="body" sz="quarter" idx="11" hasCustomPrompt="1"/>
          </p:nvPr>
        </p:nvSpPr>
        <p:spPr>
          <a:xfrm>
            <a:off x="6248400" y="1066801"/>
            <a:ext cx="5486399" cy="112395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Agenda</a:t>
            </a:r>
          </a:p>
        </p:txBody>
      </p:sp>
      <p:sp>
        <p:nvSpPr>
          <p:cNvPr id="12" name="Text Placeholder 11">
            <a:extLst>
              <a:ext uri="{FF2B5EF4-FFF2-40B4-BE49-F238E27FC236}">
                <a16:creationId xmlns:a16="http://schemas.microsoft.com/office/drawing/2014/main" id="{ABBFBA15-DAE3-477C-BCA1-A76D620C87B0}"/>
              </a:ext>
            </a:extLst>
          </p:cNvPr>
          <p:cNvSpPr>
            <a:spLocks noGrp="1"/>
          </p:cNvSpPr>
          <p:nvPr>
            <p:ph type="body" sz="quarter" idx="13"/>
          </p:nvPr>
        </p:nvSpPr>
        <p:spPr>
          <a:xfrm>
            <a:off x="6248400" y="2552701"/>
            <a:ext cx="5486400" cy="3848100"/>
          </a:xfrm>
        </p:spPr>
        <p:txBody>
          <a:bodyPr lIns="0" tIns="0" rIns="0" bIns="0"/>
          <a:lstStyle>
            <a:lvl1pPr marL="0" indent="0">
              <a:buFont typeface="Arial" panose="020B0604020202020204" pitchFamily="34" charset="0"/>
              <a:buNone/>
              <a:defRPr sz="2400"/>
            </a:lvl1pPr>
          </a:lstStyle>
          <a:p>
            <a:pPr lvl="0"/>
            <a:r>
              <a:rPr lang="en-US" dirty="0"/>
              <a:t>Click to edit Master text styles</a:t>
            </a:r>
          </a:p>
        </p:txBody>
      </p:sp>
      <p:sp>
        <p:nvSpPr>
          <p:cNvPr id="3" name="Footer Placeholder 2">
            <a:extLst>
              <a:ext uri="{FF2B5EF4-FFF2-40B4-BE49-F238E27FC236}">
                <a16:creationId xmlns:a16="http://schemas.microsoft.com/office/drawing/2014/main" id="{751CBBCD-564F-43A8-B4A5-0C849D3C7B45}"/>
              </a:ext>
            </a:extLst>
          </p:cNvPr>
          <p:cNvSpPr>
            <a:spLocks noGrp="1"/>
          </p:cNvSpPr>
          <p:nvPr>
            <p:ph type="ftr" sz="quarter" idx="14"/>
          </p:nvPr>
        </p:nvSpPr>
        <p:spPr/>
        <p:txBody>
          <a:bodyPr/>
          <a:lstStyle/>
          <a:p>
            <a:endParaRPr lang="en-US" dirty="0"/>
          </a:p>
        </p:txBody>
      </p:sp>
      <p:sp>
        <p:nvSpPr>
          <p:cNvPr id="5" name="Slide Number Placeholder 4">
            <a:extLst>
              <a:ext uri="{FF2B5EF4-FFF2-40B4-BE49-F238E27FC236}">
                <a16:creationId xmlns:a16="http://schemas.microsoft.com/office/drawing/2014/main" id="{51200B8B-DBC8-40B3-9014-4AA628726D2B}"/>
              </a:ext>
            </a:extLst>
          </p:cNvPr>
          <p:cNvSpPr>
            <a:spLocks noGrp="1"/>
          </p:cNvSpPr>
          <p:nvPr>
            <p:ph type="sldNum" sz="quarter" idx="15"/>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951062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Brea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1066801" y="457200"/>
            <a:ext cx="10668000" cy="4137025"/>
          </a:xfrm>
        </p:spPr>
        <p:txBody>
          <a:bodyPr/>
          <a:lstStyle/>
          <a:p>
            <a:endParaRPr lang="en-US" dirty="0"/>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4733925"/>
            <a:ext cx="10668000" cy="1381125"/>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6210300"/>
            <a:ext cx="10668000" cy="190500"/>
          </a:xfrm>
        </p:spPr>
        <p:txBody>
          <a:bodyPr lIns="0" tIns="0" rIns="0" bIns="0"/>
          <a:lstStyle>
            <a:lvl1pPr>
              <a:defRPr sz="1400" i="1"/>
            </a:lvl1pPr>
          </a:lstStyle>
          <a:p>
            <a:pPr lvl="0"/>
            <a:r>
              <a:rPr lang="en-US" dirty="0"/>
              <a:t>Click to edit Master text styles</a:t>
            </a:r>
          </a:p>
        </p:txBody>
      </p:sp>
      <p:sp>
        <p:nvSpPr>
          <p:cNvPr id="5" name="Footer Placeholder 4">
            <a:extLst>
              <a:ext uri="{FF2B5EF4-FFF2-40B4-BE49-F238E27FC236}">
                <a16:creationId xmlns:a16="http://schemas.microsoft.com/office/drawing/2014/main" id="{23B115B0-BD3E-41BE-B840-AA2EA0A4F674}"/>
              </a:ext>
            </a:extLst>
          </p:cNvPr>
          <p:cNvSpPr>
            <a:spLocks noGrp="1"/>
          </p:cNvSpPr>
          <p:nvPr>
            <p:ph type="ftr" sz="quarter" idx="13"/>
          </p:nvPr>
        </p:nvSpPr>
        <p:spPr/>
        <p:txBody>
          <a:bodyPr/>
          <a:lstStyle/>
          <a:p>
            <a:endParaRPr lang="en-US" dirty="0"/>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246015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762000" y="152400"/>
            <a:ext cx="11277599" cy="6553200"/>
          </a:xfrm>
        </p:spPr>
        <p:txBody>
          <a:bodyPr/>
          <a:lstStyle/>
          <a:p>
            <a:endParaRPr lang="en-US" dirty="0"/>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p:nvPr>
        </p:nvSpPr>
        <p:spPr>
          <a:xfrm>
            <a:off x="1066800" y="1762125"/>
            <a:ext cx="10668000" cy="1381125"/>
          </a:xfrm>
        </p:spPr>
        <p:txBody>
          <a:bodyPr lIns="0" tIns="0" rIns="0" bIns="0"/>
          <a:lstStyle>
            <a:lvl1pPr>
              <a:spcBef>
                <a:spcPts val="0"/>
              </a:spcBef>
              <a:defRPr sz="3600" b="1">
                <a:solidFill>
                  <a:schemeClr val="bg1"/>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3238500"/>
            <a:ext cx="10668000" cy="190500"/>
          </a:xfrm>
        </p:spPr>
        <p:txBody>
          <a:bodyPr lIns="0" tIns="0" rIns="0" bIns="0"/>
          <a:lstStyle>
            <a:lvl1pPr>
              <a:defRPr sz="1400" i="1">
                <a:solidFill>
                  <a:schemeClr val="bg1"/>
                </a:solidFill>
              </a:defRPr>
            </a:lvl1pPr>
          </a:lstStyle>
          <a:p>
            <a:pPr lvl="0"/>
            <a:r>
              <a:rPr lang="en-US" dirty="0"/>
              <a:t>Click to edit Master text styles</a:t>
            </a:r>
          </a:p>
        </p:txBody>
      </p:sp>
      <p:sp>
        <p:nvSpPr>
          <p:cNvPr id="5" name="Footer Placeholder 4">
            <a:extLst>
              <a:ext uri="{FF2B5EF4-FFF2-40B4-BE49-F238E27FC236}">
                <a16:creationId xmlns:a16="http://schemas.microsoft.com/office/drawing/2014/main" id="{23B115B0-BD3E-41BE-B840-AA2EA0A4F674}"/>
              </a:ext>
            </a:extLst>
          </p:cNvPr>
          <p:cNvSpPr>
            <a:spLocks noGrp="1"/>
          </p:cNvSpPr>
          <p:nvPr>
            <p:ph type="ftr" sz="quarter" idx="13"/>
          </p:nvPr>
        </p:nvSpPr>
        <p:spPr/>
        <p:txBody>
          <a:bodyPr/>
          <a:lstStyle/>
          <a:p>
            <a:endParaRPr lang="en-US" dirty="0"/>
          </a:p>
        </p:txBody>
      </p:sp>
      <p:sp>
        <p:nvSpPr>
          <p:cNvPr id="6" name="Slide Number Placeholder 5">
            <a:extLst>
              <a:ext uri="{FF2B5EF4-FFF2-40B4-BE49-F238E27FC236}">
                <a16:creationId xmlns:a16="http://schemas.microsoft.com/office/drawing/2014/main" id="{33B38526-5221-4A3C-9F61-E822E3595F92}"/>
              </a:ext>
            </a:extLst>
          </p:cNvPr>
          <p:cNvSpPr>
            <a:spLocks noGrp="1"/>
          </p:cNvSpPr>
          <p:nvPr>
            <p:ph type="sldNum" sz="quarter" idx="1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8733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t A Glance -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8" name="Picture Placeholder 6">
            <a:extLst>
              <a:ext uri="{FF2B5EF4-FFF2-40B4-BE49-F238E27FC236}">
                <a16:creationId xmlns:a16="http://schemas.microsoft.com/office/drawing/2014/main" id="{44819F9F-529B-4688-96BD-B28728F58AC0}"/>
              </a:ext>
            </a:extLst>
          </p:cNvPr>
          <p:cNvSpPr>
            <a:spLocks noGrp="1"/>
          </p:cNvSpPr>
          <p:nvPr>
            <p:ph type="pic" sz="quarter" idx="10"/>
          </p:nvPr>
        </p:nvSpPr>
        <p:spPr>
          <a:xfrm>
            <a:off x="1066800" y="457221"/>
            <a:ext cx="10668000" cy="4137004"/>
          </a:xfrm>
        </p:spPr>
        <p:txBody>
          <a:bodyPr/>
          <a:lstStyle/>
          <a:p>
            <a:endParaRPr lang="en-US" dirty="0"/>
          </a:p>
        </p:txBody>
      </p:sp>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1066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1066800" y="5530850"/>
            <a:ext cx="1905000" cy="1174750"/>
          </a:xfrm>
        </p:spPr>
        <p:txBody>
          <a:bodyPr lIns="0" tIns="0" rIns="0" bIns="0"/>
          <a:lstStyle>
            <a:lvl1pPr>
              <a:defRPr sz="1200" i="0"/>
            </a:lvl1pPr>
          </a:lstStyle>
          <a:p>
            <a:pPr lvl="0"/>
            <a:r>
              <a:rPr lang="en-US" dirty="0"/>
              <a:t>Click to edit Master text styles</a:t>
            </a:r>
          </a:p>
        </p:txBody>
      </p:sp>
      <p:sp>
        <p:nvSpPr>
          <p:cNvPr id="9" name="Text Placeholder 8">
            <a:extLst>
              <a:ext uri="{FF2B5EF4-FFF2-40B4-BE49-F238E27FC236}">
                <a16:creationId xmlns:a16="http://schemas.microsoft.com/office/drawing/2014/main" id="{1921450D-7BE8-4C97-BC72-B5A44D7B6D37}"/>
              </a:ext>
            </a:extLst>
          </p:cNvPr>
          <p:cNvSpPr>
            <a:spLocks noGrp="1"/>
          </p:cNvSpPr>
          <p:nvPr>
            <p:ph type="body" sz="quarter" idx="14" hasCustomPrompt="1"/>
          </p:nvPr>
        </p:nvSpPr>
        <p:spPr>
          <a:xfrm>
            <a:off x="32575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1" name="Text Placeholder 5">
            <a:extLst>
              <a:ext uri="{FF2B5EF4-FFF2-40B4-BE49-F238E27FC236}">
                <a16:creationId xmlns:a16="http://schemas.microsoft.com/office/drawing/2014/main" id="{0C6BC6FA-ECFD-46BF-9338-A1A883DF095D}"/>
              </a:ext>
            </a:extLst>
          </p:cNvPr>
          <p:cNvSpPr>
            <a:spLocks noGrp="1"/>
          </p:cNvSpPr>
          <p:nvPr>
            <p:ph type="body" sz="quarter" idx="15"/>
          </p:nvPr>
        </p:nvSpPr>
        <p:spPr>
          <a:xfrm>
            <a:off x="3257550" y="5530850"/>
            <a:ext cx="1905000" cy="1174750"/>
          </a:xfrm>
        </p:spPr>
        <p:txBody>
          <a:bodyPr lIns="0" tIns="0" rIns="0" bIns="0"/>
          <a:lstStyle>
            <a:lvl1pPr>
              <a:defRPr sz="1200" i="0"/>
            </a:lvl1pPr>
          </a:lstStyle>
          <a:p>
            <a:pPr lvl="0"/>
            <a:r>
              <a:rPr lang="en-US" dirty="0"/>
              <a:t>Click to edit Master text styles</a:t>
            </a:r>
          </a:p>
        </p:txBody>
      </p:sp>
      <p:sp>
        <p:nvSpPr>
          <p:cNvPr id="13" name="Text Placeholder 8">
            <a:extLst>
              <a:ext uri="{FF2B5EF4-FFF2-40B4-BE49-F238E27FC236}">
                <a16:creationId xmlns:a16="http://schemas.microsoft.com/office/drawing/2014/main" id="{57AA8049-04C1-4A93-8501-ABA07D6070D9}"/>
              </a:ext>
            </a:extLst>
          </p:cNvPr>
          <p:cNvSpPr>
            <a:spLocks noGrp="1"/>
          </p:cNvSpPr>
          <p:nvPr>
            <p:ph type="body" sz="quarter" idx="16" hasCustomPrompt="1"/>
          </p:nvPr>
        </p:nvSpPr>
        <p:spPr>
          <a:xfrm>
            <a:off x="54483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4" name="Text Placeholder 5">
            <a:extLst>
              <a:ext uri="{FF2B5EF4-FFF2-40B4-BE49-F238E27FC236}">
                <a16:creationId xmlns:a16="http://schemas.microsoft.com/office/drawing/2014/main" id="{83BD83BD-A1D7-48DB-973C-32D8113AF298}"/>
              </a:ext>
            </a:extLst>
          </p:cNvPr>
          <p:cNvSpPr>
            <a:spLocks noGrp="1"/>
          </p:cNvSpPr>
          <p:nvPr>
            <p:ph type="body" sz="quarter" idx="17"/>
          </p:nvPr>
        </p:nvSpPr>
        <p:spPr>
          <a:xfrm>
            <a:off x="5448300" y="5530850"/>
            <a:ext cx="1905000" cy="1174750"/>
          </a:xfrm>
        </p:spPr>
        <p:txBody>
          <a:bodyPr lIns="0" tIns="0" rIns="0" bIns="0"/>
          <a:lstStyle>
            <a:lvl1pPr>
              <a:defRPr sz="1200" i="0"/>
            </a:lvl1pPr>
          </a:lstStyle>
          <a:p>
            <a:pPr lvl="0"/>
            <a:r>
              <a:rPr lang="en-US" dirty="0"/>
              <a:t>Click to edit Master text styles</a:t>
            </a:r>
          </a:p>
        </p:txBody>
      </p:sp>
      <p:sp>
        <p:nvSpPr>
          <p:cNvPr id="15" name="Text Placeholder 8">
            <a:extLst>
              <a:ext uri="{FF2B5EF4-FFF2-40B4-BE49-F238E27FC236}">
                <a16:creationId xmlns:a16="http://schemas.microsoft.com/office/drawing/2014/main" id="{EAFB6FCE-A5EA-4E5E-A26A-A36193103E6D}"/>
              </a:ext>
            </a:extLst>
          </p:cNvPr>
          <p:cNvSpPr>
            <a:spLocks noGrp="1"/>
          </p:cNvSpPr>
          <p:nvPr>
            <p:ph type="body" sz="quarter" idx="18" hasCustomPrompt="1"/>
          </p:nvPr>
        </p:nvSpPr>
        <p:spPr>
          <a:xfrm>
            <a:off x="763905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6" name="Text Placeholder 5">
            <a:extLst>
              <a:ext uri="{FF2B5EF4-FFF2-40B4-BE49-F238E27FC236}">
                <a16:creationId xmlns:a16="http://schemas.microsoft.com/office/drawing/2014/main" id="{14D71C6A-4879-4DED-86B5-2B3299A885FF}"/>
              </a:ext>
            </a:extLst>
          </p:cNvPr>
          <p:cNvSpPr>
            <a:spLocks noGrp="1"/>
          </p:cNvSpPr>
          <p:nvPr>
            <p:ph type="body" sz="quarter" idx="19"/>
          </p:nvPr>
        </p:nvSpPr>
        <p:spPr>
          <a:xfrm>
            <a:off x="7639050" y="5530850"/>
            <a:ext cx="1905000" cy="1174750"/>
          </a:xfrm>
        </p:spPr>
        <p:txBody>
          <a:bodyPr lIns="0" tIns="0" rIns="0" bIns="0"/>
          <a:lstStyle>
            <a:lvl1pPr>
              <a:defRPr sz="1200" i="0"/>
            </a:lvl1pPr>
          </a:lstStyle>
          <a:p>
            <a:pPr lvl="0"/>
            <a:r>
              <a:rPr lang="en-US" dirty="0"/>
              <a:t>Click to edit Master text styles</a:t>
            </a:r>
          </a:p>
        </p:txBody>
      </p:sp>
      <p:sp>
        <p:nvSpPr>
          <p:cNvPr id="17" name="Text Placeholder 8">
            <a:extLst>
              <a:ext uri="{FF2B5EF4-FFF2-40B4-BE49-F238E27FC236}">
                <a16:creationId xmlns:a16="http://schemas.microsoft.com/office/drawing/2014/main" id="{47A0E548-617F-47E0-8B2C-FBEFD0583294}"/>
              </a:ext>
            </a:extLst>
          </p:cNvPr>
          <p:cNvSpPr>
            <a:spLocks noGrp="1"/>
          </p:cNvSpPr>
          <p:nvPr>
            <p:ph type="body" sz="quarter" idx="20" hasCustomPrompt="1"/>
          </p:nvPr>
        </p:nvSpPr>
        <p:spPr>
          <a:xfrm>
            <a:off x="9829800" y="4733925"/>
            <a:ext cx="1905000" cy="657225"/>
          </a:xfrm>
        </p:spPr>
        <p:txBody>
          <a:bodyPr lIns="0" tIns="0" rIns="0" bIns="0" anchor="b"/>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8" name="Text Placeholder 5">
            <a:extLst>
              <a:ext uri="{FF2B5EF4-FFF2-40B4-BE49-F238E27FC236}">
                <a16:creationId xmlns:a16="http://schemas.microsoft.com/office/drawing/2014/main" id="{3BC6D36F-0BA1-4419-9773-C50E419732B6}"/>
              </a:ext>
            </a:extLst>
          </p:cNvPr>
          <p:cNvSpPr>
            <a:spLocks noGrp="1"/>
          </p:cNvSpPr>
          <p:nvPr>
            <p:ph type="body" sz="quarter" idx="21"/>
          </p:nvPr>
        </p:nvSpPr>
        <p:spPr>
          <a:xfrm>
            <a:off x="9829800" y="5530850"/>
            <a:ext cx="1905000" cy="1174750"/>
          </a:xfrm>
        </p:spPr>
        <p:txBody>
          <a:bodyPr lIns="0" tIns="0" rIns="0" bIns="0"/>
          <a:lstStyle>
            <a:lvl1pPr>
              <a:defRPr sz="1200" i="0"/>
            </a:lvl1pPr>
          </a:lstStyle>
          <a:p>
            <a:pPr lvl="0"/>
            <a:r>
              <a:rPr lang="en-US" dirty="0"/>
              <a:t>Click to edit Master text styles</a:t>
            </a:r>
          </a:p>
        </p:txBody>
      </p:sp>
      <p:sp>
        <p:nvSpPr>
          <p:cNvPr id="3" name="Footer Placeholder 2">
            <a:extLst>
              <a:ext uri="{FF2B5EF4-FFF2-40B4-BE49-F238E27FC236}">
                <a16:creationId xmlns:a16="http://schemas.microsoft.com/office/drawing/2014/main" id="{7C44AB57-12B8-475B-9D51-C2C4439E8FCE}"/>
              </a:ext>
            </a:extLst>
          </p:cNvPr>
          <p:cNvSpPr>
            <a:spLocks noGrp="1"/>
          </p:cNvSpPr>
          <p:nvPr>
            <p:ph type="ftr" sz="quarter" idx="22"/>
          </p:nvPr>
        </p:nvSpPr>
        <p:spPr/>
        <p:txBody>
          <a:bodyPr/>
          <a:lstStyle/>
          <a:p>
            <a:endParaRPr lang="en-US" dirty="0"/>
          </a:p>
        </p:txBody>
      </p:sp>
      <p:sp>
        <p:nvSpPr>
          <p:cNvPr id="5" name="Slide Number Placeholder 4">
            <a:extLst>
              <a:ext uri="{FF2B5EF4-FFF2-40B4-BE49-F238E27FC236}">
                <a16:creationId xmlns:a16="http://schemas.microsoft.com/office/drawing/2014/main" id="{42192896-65D0-40C9-9564-2D2D6D3E76B9}"/>
              </a:ext>
            </a:extLst>
          </p:cNvPr>
          <p:cNvSpPr>
            <a:spLocks noGrp="1"/>
          </p:cNvSpPr>
          <p:nvPr>
            <p:ph type="sldNum" sz="quarter" idx="23"/>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283856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At A Glance -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5AE04E-58A7-45E7-9A32-4B322D7B9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sp>
        <p:nvSpPr>
          <p:cNvPr id="10" name="Text Placeholder 8">
            <a:extLst>
              <a:ext uri="{FF2B5EF4-FFF2-40B4-BE49-F238E27FC236}">
                <a16:creationId xmlns:a16="http://schemas.microsoft.com/office/drawing/2014/main" id="{49099E08-5F7F-4492-82F6-DC32A1B6912F}"/>
              </a:ext>
            </a:extLst>
          </p:cNvPr>
          <p:cNvSpPr>
            <a:spLocks noGrp="1"/>
          </p:cNvSpPr>
          <p:nvPr>
            <p:ph type="body" sz="quarter" idx="11" hasCustomPrompt="1"/>
          </p:nvPr>
        </p:nvSpPr>
        <p:spPr>
          <a:xfrm>
            <a:off x="3514724" y="1587408"/>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12" name="Text Placeholder 5">
            <a:extLst>
              <a:ext uri="{FF2B5EF4-FFF2-40B4-BE49-F238E27FC236}">
                <a16:creationId xmlns:a16="http://schemas.microsoft.com/office/drawing/2014/main" id="{F29CDFEF-37F5-4879-9359-320601349343}"/>
              </a:ext>
            </a:extLst>
          </p:cNvPr>
          <p:cNvSpPr>
            <a:spLocks noGrp="1"/>
          </p:cNvSpPr>
          <p:nvPr>
            <p:ph type="body" sz="quarter" idx="12"/>
          </p:nvPr>
        </p:nvSpPr>
        <p:spPr>
          <a:xfrm>
            <a:off x="3514724" y="2384333"/>
            <a:ext cx="2581276" cy="1422418"/>
          </a:xfrm>
        </p:spPr>
        <p:txBody>
          <a:bodyPr lIns="0" tIns="0" rIns="0" bIns="0"/>
          <a:lstStyle>
            <a:lvl1pPr>
              <a:defRPr sz="1200" i="0"/>
            </a:lvl1pPr>
          </a:lstStyle>
          <a:p>
            <a:pPr lvl="0"/>
            <a:r>
              <a:rPr lang="en-US" dirty="0"/>
              <a:t>Click to edit Master text styles</a:t>
            </a:r>
          </a:p>
        </p:txBody>
      </p:sp>
      <p:sp>
        <p:nvSpPr>
          <p:cNvPr id="5" name="Picture Placeholder 4">
            <a:extLst>
              <a:ext uri="{FF2B5EF4-FFF2-40B4-BE49-F238E27FC236}">
                <a16:creationId xmlns:a16="http://schemas.microsoft.com/office/drawing/2014/main" id="{89BF1FE0-3368-4FAF-8B24-24FFA1246886}"/>
              </a:ext>
            </a:extLst>
          </p:cNvPr>
          <p:cNvSpPr>
            <a:spLocks noGrp="1"/>
          </p:cNvSpPr>
          <p:nvPr>
            <p:ph type="pic" sz="quarter" idx="22"/>
          </p:nvPr>
        </p:nvSpPr>
        <p:spPr>
          <a:xfrm>
            <a:off x="1066800" y="1596954"/>
            <a:ext cx="2209797" cy="2209797"/>
          </a:xfrm>
        </p:spPr>
        <p:txBody>
          <a:bodyPr/>
          <a:lstStyle/>
          <a:p>
            <a:endParaRPr lang="en-US"/>
          </a:p>
        </p:txBody>
      </p:sp>
      <p:sp>
        <p:nvSpPr>
          <p:cNvPr id="20" name="Text Placeholder 8">
            <a:extLst>
              <a:ext uri="{FF2B5EF4-FFF2-40B4-BE49-F238E27FC236}">
                <a16:creationId xmlns:a16="http://schemas.microsoft.com/office/drawing/2014/main" id="{AEB8279A-3DF8-4A7C-8D69-A02C906A474D}"/>
              </a:ext>
            </a:extLst>
          </p:cNvPr>
          <p:cNvSpPr>
            <a:spLocks noGrp="1"/>
          </p:cNvSpPr>
          <p:nvPr>
            <p:ph type="body" sz="quarter" idx="23" hasCustomPrompt="1"/>
          </p:nvPr>
        </p:nvSpPr>
        <p:spPr>
          <a:xfrm>
            <a:off x="3514724" y="4181457"/>
            <a:ext cx="2581276"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21" name="Text Placeholder 5">
            <a:extLst>
              <a:ext uri="{FF2B5EF4-FFF2-40B4-BE49-F238E27FC236}">
                <a16:creationId xmlns:a16="http://schemas.microsoft.com/office/drawing/2014/main" id="{E1B394B2-159A-461A-8D78-214CC9D97EEC}"/>
              </a:ext>
            </a:extLst>
          </p:cNvPr>
          <p:cNvSpPr>
            <a:spLocks noGrp="1"/>
          </p:cNvSpPr>
          <p:nvPr>
            <p:ph type="body" sz="quarter" idx="24"/>
          </p:nvPr>
        </p:nvSpPr>
        <p:spPr>
          <a:xfrm>
            <a:off x="3514724" y="4978382"/>
            <a:ext cx="2581276" cy="1422418"/>
          </a:xfrm>
        </p:spPr>
        <p:txBody>
          <a:bodyPr lIns="0" tIns="0" rIns="0" bIns="0"/>
          <a:lstStyle>
            <a:lvl1pPr>
              <a:defRPr sz="1200" i="0"/>
            </a:lvl1pPr>
          </a:lstStyle>
          <a:p>
            <a:pPr lvl="0"/>
            <a:r>
              <a:rPr lang="en-US" dirty="0"/>
              <a:t>Click to edit Master text styles</a:t>
            </a:r>
          </a:p>
        </p:txBody>
      </p:sp>
      <p:sp>
        <p:nvSpPr>
          <p:cNvPr id="22" name="Picture Placeholder 4">
            <a:extLst>
              <a:ext uri="{FF2B5EF4-FFF2-40B4-BE49-F238E27FC236}">
                <a16:creationId xmlns:a16="http://schemas.microsoft.com/office/drawing/2014/main" id="{9A9C0B5B-6AB8-4937-996E-0C7F4588904D}"/>
              </a:ext>
            </a:extLst>
          </p:cNvPr>
          <p:cNvSpPr>
            <a:spLocks noGrp="1"/>
          </p:cNvSpPr>
          <p:nvPr>
            <p:ph type="pic" sz="quarter" idx="25"/>
          </p:nvPr>
        </p:nvSpPr>
        <p:spPr>
          <a:xfrm>
            <a:off x="1066800" y="4191003"/>
            <a:ext cx="2209797" cy="2209797"/>
          </a:xfrm>
        </p:spPr>
        <p:txBody>
          <a:bodyPr/>
          <a:lstStyle/>
          <a:p>
            <a:endParaRPr lang="en-US"/>
          </a:p>
        </p:txBody>
      </p:sp>
      <p:sp>
        <p:nvSpPr>
          <p:cNvPr id="23" name="Text Placeholder 8">
            <a:extLst>
              <a:ext uri="{FF2B5EF4-FFF2-40B4-BE49-F238E27FC236}">
                <a16:creationId xmlns:a16="http://schemas.microsoft.com/office/drawing/2014/main" id="{55241A35-7BE1-46DC-B173-FA928A6C20B0}"/>
              </a:ext>
            </a:extLst>
          </p:cNvPr>
          <p:cNvSpPr>
            <a:spLocks noGrp="1"/>
          </p:cNvSpPr>
          <p:nvPr>
            <p:ph type="body" sz="quarter" idx="26" hasCustomPrompt="1"/>
          </p:nvPr>
        </p:nvSpPr>
        <p:spPr>
          <a:xfrm>
            <a:off x="9153525" y="1587408"/>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24" name="Text Placeholder 5">
            <a:extLst>
              <a:ext uri="{FF2B5EF4-FFF2-40B4-BE49-F238E27FC236}">
                <a16:creationId xmlns:a16="http://schemas.microsoft.com/office/drawing/2014/main" id="{6E76E35B-45D4-4740-BC9A-A507ABC08A01}"/>
              </a:ext>
            </a:extLst>
          </p:cNvPr>
          <p:cNvSpPr>
            <a:spLocks noGrp="1"/>
          </p:cNvSpPr>
          <p:nvPr>
            <p:ph type="body" sz="quarter" idx="27"/>
          </p:nvPr>
        </p:nvSpPr>
        <p:spPr>
          <a:xfrm>
            <a:off x="9153525" y="2384333"/>
            <a:ext cx="2581275" cy="1422418"/>
          </a:xfrm>
        </p:spPr>
        <p:txBody>
          <a:bodyPr lIns="0" tIns="0" rIns="0" bIns="0"/>
          <a:lstStyle>
            <a:lvl1pPr>
              <a:defRPr sz="1200" i="0"/>
            </a:lvl1pPr>
          </a:lstStyle>
          <a:p>
            <a:pPr lvl="0"/>
            <a:r>
              <a:rPr lang="en-US" dirty="0"/>
              <a:t>Click to edit Master text styles</a:t>
            </a:r>
          </a:p>
        </p:txBody>
      </p:sp>
      <p:sp>
        <p:nvSpPr>
          <p:cNvPr id="25" name="Picture Placeholder 4">
            <a:extLst>
              <a:ext uri="{FF2B5EF4-FFF2-40B4-BE49-F238E27FC236}">
                <a16:creationId xmlns:a16="http://schemas.microsoft.com/office/drawing/2014/main" id="{1283C145-F66F-43A3-8BC0-5DC8B711AC1C}"/>
              </a:ext>
            </a:extLst>
          </p:cNvPr>
          <p:cNvSpPr>
            <a:spLocks noGrp="1"/>
          </p:cNvSpPr>
          <p:nvPr>
            <p:ph type="pic" sz="quarter" idx="28"/>
          </p:nvPr>
        </p:nvSpPr>
        <p:spPr>
          <a:xfrm>
            <a:off x="6705601" y="1596954"/>
            <a:ext cx="2209797" cy="2209797"/>
          </a:xfrm>
        </p:spPr>
        <p:txBody>
          <a:bodyPr/>
          <a:lstStyle/>
          <a:p>
            <a:endParaRPr lang="en-US"/>
          </a:p>
        </p:txBody>
      </p:sp>
      <p:sp>
        <p:nvSpPr>
          <p:cNvPr id="26" name="Text Placeholder 8">
            <a:extLst>
              <a:ext uri="{FF2B5EF4-FFF2-40B4-BE49-F238E27FC236}">
                <a16:creationId xmlns:a16="http://schemas.microsoft.com/office/drawing/2014/main" id="{4B6CD1C4-38E7-4B97-A027-97E0DD5CB27E}"/>
              </a:ext>
            </a:extLst>
          </p:cNvPr>
          <p:cNvSpPr>
            <a:spLocks noGrp="1"/>
          </p:cNvSpPr>
          <p:nvPr>
            <p:ph type="body" sz="quarter" idx="29" hasCustomPrompt="1"/>
          </p:nvPr>
        </p:nvSpPr>
        <p:spPr>
          <a:xfrm>
            <a:off x="9153525" y="4181457"/>
            <a:ext cx="2581275" cy="657225"/>
          </a:xfrm>
        </p:spPr>
        <p:txBody>
          <a:bodyPr lIns="0" tIns="0" rIns="0" bIns="0"/>
          <a:lstStyle>
            <a:lvl1pPr>
              <a:spcBef>
                <a:spcPts val="0"/>
              </a:spcBef>
              <a:defRPr sz="3200" b="1">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01</a:t>
            </a:r>
          </a:p>
        </p:txBody>
      </p:sp>
      <p:sp>
        <p:nvSpPr>
          <p:cNvPr id="27" name="Text Placeholder 5">
            <a:extLst>
              <a:ext uri="{FF2B5EF4-FFF2-40B4-BE49-F238E27FC236}">
                <a16:creationId xmlns:a16="http://schemas.microsoft.com/office/drawing/2014/main" id="{5B92C89F-6BA2-4F4E-B767-F2E9ACAAB9FF}"/>
              </a:ext>
            </a:extLst>
          </p:cNvPr>
          <p:cNvSpPr>
            <a:spLocks noGrp="1"/>
          </p:cNvSpPr>
          <p:nvPr>
            <p:ph type="body" sz="quarter" idx="30"/>
          </p:nvPr>
        </p:nvSpPr>
        <p:spPr>
          <a:xfrm>
            <a:off x="9153525" y="4978382"/>
            <a:ext cx="2581275" cy="1422418"/>
          </a:xfrm>
        </p:spPr>
        <p:txBody>
          <a:bodyPr lIns="0" tIns="0" rIns="0" bIns="0"/>
          <a:lstStyle>
            <a:lvl1pPr>
              <a:defRPr sz="1200" i="0"/>
            </a:lvl1pPr>
          </a:lstStyle>
          <a:p>
            <a:pPr lvl="0"/>
            <a:r>
              <a:rPr lang="en-US" dirty="0"/>
              <a:t>Click to edit Master text styles</a:t>
            </a:r>
          </a:p>
        </p:txBody>
      </p:sp>
      <p:sp>
        <p:nvSpPr>
          <p:cNvPr id="28" name="Picture Placeholder 4">
            <a:extLst>
              <a:ext uri="{FF2B5EF4-FFF2-40B4-BE49-F238E27FC236}">
                <a16:creationId xmlns:a16="http://schemas.microsoft.com/office/drawing/2014/main" id="{5A755C51-FFE2-4C8E-80B4-43AD6AD27F76}"/>
              </a:ext>
            </a:extLst>
          </p:cNvPr>
          <p:cNvSpPr>
            <a:spLocks noGrp="1"/>
          </p:cNvSpPr>
          <p:nvPr>
            <p:ph type="pic" sz="quarter" idx="31"/>
          </p:nvPr>
        </p:nvSpPr>
        <p:spPr>
          <a:xfrm>
            <a:off x="6705601" y="4191003"/>
            <a:ext cx="2209797" cy="2209797"/>
          </a:xfrm>
        </p:spPr>
        <p:txBody>
          <a:bodyPr/>
          <a:lstStyle/>
          <a:p>
            <a:endParaRPr lang="en-US"/>
          </a:p>
        </p:txBody>
      </p:sp>
      <p:sp>
        <p:nvSpPr>
          <p:cNvPr id="29" name="Text Placeholder 8">
            <a:extLst>
              <a:ext uri="{FF2B5EF4-FFF2-40B4-BE49-F238E27FC236}">
                <a16:creationId xmlns:a16="http://schemas.microsoft.com/office/drawing/2014/main" id="{F9BED114-D654-41EA-9F9D-8F2D466D08B5}"/>
              </a:ext>
            </a:extLst>
          </p:cNvPr>
          <p:cNvSpPr>
            <a:spLocks noGrp="1"/>
          </p:cNvSpPr>
          <p:nvPr>
            <p:ph type="body" sz="quarter" idx="32"/>
          </p:nvPr>
        </p:nvSpPr>
        <p:spPr>
          <a:xfrm>
            <a:off x="1066800" y="762000"/>
            <a:ext cx="10668000" cy="609600"/>
          </a:xfrm>
        </p:spPr>
        <p:txBody>
          <a:bodyPr lIns="0" tIns="0" rIns="0" bIns="0"/>
          <a:lstStyle>
            <a:lvl1pPr>
              <a:spcBef>
                <a:spcPts val="0"/>
              </a:spcBef>
              <a:defRPr sz="36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dirty="0"/>
              <a:t>Click to edit Master text styles</a:t>
            </a:r>
          </a:p>
        </p:txBody>
      </p:sp>
      <p:sp>
        <p:nvSpPr>
          <p:cNvPr id="3" name="Footer Placeholder 2">
            <a:extLst>
              <a:ext uri="{FF2B5EF4-FFF2-40B4-BE49-F238E27FC236}">
                <a16:creationId xmlns:a16="http://schemas.microsoft.com/office/drawing/2014/main" id="{0E4DDD1D-A03B-4820-A5F2-6E9BD4780583}"/>
              </a:ext>
            </a:extLst>
          </p:cNvPr>
          <p:cNvSpPr>
            <a:spLocks noGrp="1"/>
          </p:cNvSpPr>
          <p:nvPr>
            <p:ph type="ftr" sz="quarter" idx="33"/>
          </p:nvPr>
        </p:nvSpPr>
        <p:spPr/>
        <p:txBody>
          <a:bodyPr/>
          <a:lstStyle/>
          <a:p>
            <a:endParaRPr lang="en-US" dirty="0"/>
          </a:p>
        </p:txBody>
      </p:sp>
      <p:sp>
        <p:nvSpPr>
          <p:cNvPr id="6" name="Slide Number Placeholder 5">
            <a:extLst>
              <a:ext uri="{FF2B5EF4-FFF2-40B4-BE49-F238E27FC236}">
                <a16:creationId xmlns:a16="http://schemas.microsoft.com/office/drawing/2014/main" id="{178A0736-A6B5-42D0-8D65-C1BB31FF2553}"/>
              </a:ext>
            </a:extLst>
          </p:cNvPr>
          <p:cNvSpPr>
            <a:spLocks noGrp="1"/>
          </p:cNvSpPr>
          <p:nvPr>
            <p:ph type="sldNum" sz="quarter" idx="34"/>
          </p:nvPr>
        </p:nvSpPr>
        <p:spPr/>
        <p:txBody>
          <a:bodyPr/>
          <a:lstStyle/>
          <a:p>
            <a:fld id="{DD01415F-5F32-4771-AE74-55868ADB41CE}" type="slidenum">
              <a:rPr lang="en-US" smtClean="0"/>
              <a:pPr/>
              <a:t>‹#›</a:t>
            </a:fld>
            <a:endParaRPr lang="en-US"/>
          </a:p>
        </p:txBody>
      </p:sp>
    </p:spTree>
    <p:extLst>
      <p:ext uri="{BB962C8B-B14F-4D97-AF65-F5344CB8AC3E}">
        <p14:creationId xmlns:p14="http://schemas.microsoft.com/office/powerpoint/2010/main" val="11245372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066800"/>
            <a:ext cx="10058400" cy="42703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1066800" y="1798659"/>
            <a:ext cx="10058400" cy="4602141"/>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pic>
        <p:nvPicPr>
          <p:cNvPr id="4" name="Picture 3">
            <a:extLst>
              <a:ext uri="{FF2B5EF4-FFF2-40B4-BE49-F238E27FC236}">
                <a16:creationId xmlns:a16="http://schemas.microsoft.com/office/drawing/2014/main" id="{938B1903-3A64-483A-9B40-A7A936E19763}"/>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cxnSp>
        <p:nvCxnSpPr>
          <p:cNvPr id="5" name="Straight Connector 4">
            <a:extLst>
              <a:ext uri="{FF2B5EF4-FFF2-40B4-BE49-F238E27FC236}">
                <a16:creationId xmlns:a16="http://schemas.microsoft.com/office/drawing/2014/main" id="{C70A70B0-D5A2-42F8-8EE4-BAFFEE1EE73B}"/>
              </a:ext>
            </a:extLst>
          </p:cNvPr>
          <p:cNvCxnSpPr/>
          <p:nvPr userDrawn="1"/>
        </p:nvCxnSpPr>
        <p:spPr>
          <a:xfrm>
            <a:off x="605246" y="0"/>
            <a:ext cx="0" cy="685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9962DE4E-2E23-4802-83AA-DAA99534B3A8}"/>
              </a:ext>
            </a:extLst>
          </p:cNvPr>
          <p:cNvSpPr>
            <a:spLocks noGrp="1"/>
          </p:cNvSpPr>
          <p:nvPr>
            <p:ph type="ftr" sz="quarter" idx="3"/>
          </p:nvPr>
        </p:nvSpPr>
        <p:spPr>
          <a:xfrm rot="16200000">
            <a:off x="-2590801" y="3352802"/>
            <a:ext cx="5791202" cy="304796"/>
          </a:xfrm>
          <a:prstGeom prst="rect">
            <a:avLst/>
          </a:prstGeom>
        </p:spPr>
        <p:txBody>
          <a:bodyPr vert="horz" lIns="0" tIns="0" rIns="0" bIns="0" rtlCol="0" anchor="ctr"/>
          <a:lstStyle>
            <a:lvl1pPr algn="ctr">
              <a:defRPr sz="900" cap="all" spc="300" baseline="0">
                <a:solidFill>
                  <a:schemeClr val="bg1"/>
                </a:solidFill>
              </a:defRPr>
            </a:lvl1pPr>
          </a:lstStyle>
          <a:p>
            <a:endParaRPr lang="en-US" dirty="0"/>
          </a:p>
        </p:txBody>
      </p:sp>
      <p:sp>
        <p:nvSpPr>
          <p:cNvPr id="9" name="Slide Number Placeholder 8">
            <a:extLst>
              <a:ext uri="{FF2B5EF4-FFF2-40B4-BE49-F238E27FC236}">
                <a16:creationId xmlns:a16="http://schemas.microsoft.com/office/drawing/2014/main" id="{2248869B-2AD7-49CA-80C0-017F6BD2AD04}"/>
              </a:ext>
            </a:extLst>
          </p:cNvPr>
          <p:cNvSpPr>
            <a:spLocks noGrp="1"/>
          </p:cNvSpPr>
          <p:nvPr>
            <p:ph type="sldNum" sz="quarter" idx="4"/>
          </p:nvPr>
        </p:nvSpPr>
        <p:spPr>
          <a:xfrm>
            <a:off x="152400" y="6400799"/>
            <a:ext cx="304799" cy="304801"/>
          </a:xfrm>
          <a:prstGeom prst="rect">
            <a:avLst/>
          </a:prstGeom>
        </p:spPr>
        <p:txBody>
          <a:bodyPr vert="horz" lIns="0" tIns="0" rIns="0" bIns="0" rtlCol="0" anchor="b"/>
          <a:lstStyle>
            <a:lvl1pPr algn="ctr">
              <a:defRPr sz="900">
                <a:solidFill>
                  <a:schemeClr val="bg1"/>
                </a:solidFill>
              </a:defRPr>
            </a:lvl1pPr>
          </a:lstStyle>
          <a:p>
            <a:fld id="{DD01415F-5F32-4771-AE74-55868ADB41CE}" type="slidenum">
              <a:rPr lang="en-US" smtClean="0"/>
              <a:pPr/>
              <a:t>‹#›</a:t>
            </a:fld>
            <a:endParaRPr lang="en-US"/>
          </a:p>
        </p:txBody>
      </p:sp>
    </p:spTree>
    <p:extLst>
      <p:ext uri="{BB962C8B-B14F-4D97-AF65-F5344CB8AC3E}">
        <p14:creationId xmlns:p14="http://schemas.microsoft.com/office/powerpoint/2010/main" val="2518857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hf hdr="0" dt="0"/>
  <p:txStyles>
    <p:titleStyle>
      <a:lvl1pPr algn="l" defTabSz="685800" rtl="0" eaLnBrk="1" latinLnBrk="0" hangingPunct="1">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spcBef>
          <a:spcPct val="20000"/>
        </a:spcBef>
        <a:buFontTx/>
        <a:buNone/>
        <a:defRPr sz="1600" kern="1200">
          <a:solidFill>
            <a:schemeClr val="bg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7584">
          <p15:clr>
            <a:srgbClr val="F26B43"/>
          </p15:clr>
        </p15:guide>
        <p15:guide id="4" pos="384">
          <p15:clr>
            <a:srgbClr val="F26B43"/>
          </p15:clr>
        </p15:guide>
        <p15:guide id="5" pos="7296">
          <p15:clr>
            <a:srgbClr val="F26B43"/>
          </p15:clr>
        </p15:guide>
        <p15:guide id="6" orient="horz" pos="480">
          <p15:clr>
            <a:srgbClr val="F26B43"/>
          </p15:clr>
        </p15:guide>
        <p15:guide id="7" orient="horz" pos="4224">
          <p15:clr>
            <a:srgbClr val="F26B43"/>
          </p15:clr>
        </p15:guide>
        <p15:guide id="8" pos="288">
          <p15:clr>
            <a:srgbClr val="F26B43"/>
          </p15:clr>
        </p15:guide>
        <p15:guide id="9" orient="horz" pos="288">
          <p15:clr>
            <a:srgbClr val="F26B43"/>
          </p15:clr>
        </p15:guide>
        <p15:guide id="10" pos="7392">
          <p15:clr>
            <a:srgbClr val="F26B43"/>
          </p15:clr>
        </p15:guide>
        <p15:guide id="11" orient="horz" pos="96">
          <p15:clr>
            <a:srgbClr val="F26B43"/>
          </p15:clr>
        </p15:guide>
        <p15:guide id="12" orient="horz" pos="384">
          <p15:clr>
            <a:srgbClr val="F26B43"/>
          </p15:clr>
        </p15:guide>
        <p15:guide id="13" orient="horz" pos="4032">
          <p15:clr>
            <a:srgbClr val="F26B43"/>
          </p15:clr>
        </p15:guide>
        <p15:guide id="14" orient="horz" pos="672">
          <p15:clr>
            <a:srgbClr val="F26B43"/>
          </p15:clr>
        </p15:guide>
        <p15:guide id="15" pos="480">
          <p15:clr>
            <a:srgbClr val="F26B43"/>
          </p15:clr>
        </p15:guide>
        <p15:guide id="16" pos="7200">
          <p15:clr>
            <a:srgbClr val="F26B43"/>
          </p15:clr>
        </p15:guide>
        <p15:guide id="17" pos="672">
          <p15:clr>
            <a:srgbClr val="F26B43"/>
          </p15:clr>
        </p15:guide>
        <p15:guide id="18" pos="7008">
          <p15:clr>
            <a:srgbClr val="F26B43"/>
          </p15:clr>
        </p15:guide>
        <p15:guide id="20" pos="3744">
          <p15:clr>
            <a:srgbClr val="F26B43"/>
          </p15:clr>
        </p15:guide>
        <p15:guide id="21" pos="3936">
          <p15:clr>
            <a:srgbClr val="F26B43"/>
          </p15:clr>
        </p15:guide>
        <p15:guide id="22" orient="horz" pos="2160">
          <p15:clr>
            <a:srgbClr val="F26B43"/>
          </p15:clr>
        </p15:guide>
        <p15:guide id="23"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hyperlink" Target="https://geoportal.statistics.gov.uk/datasets/ons::middle-layer-super-output-areas-december-2011-boundaries-ew-bfc-v3/about" TargetMode="External"/><Relationship Id="rId3" Type="http://schemas.openxmlformats.org/officeDocument/2006/relationships/hyperlink" Target="https://webtris.highwaysengland.co.uk/" TargetMode="External"/><Relationship Id="rId7" Type="http://schemas.openxmlformats.org/officeDocument/2006/relationships/hyperlink" Target="https://geoportal.statistics.gov.uk/datasets/ons::lower-layer-super-output-areas-december-2011-boundaries-ew-bfc-v3/about" TargetMode="External"/><Relationship Id="rId2" Type="http://schemas.openxmlformats.org/officeDocument/2006/relationships/hyperlink" Target="https://www.gov.uk/government/publications/tag-data-book" TargetMode="External"/><Relationship Id="rId1" Type="http://schemas.openxmlformats.org/officeDocument/2006/relationships/slideLayout" Target="../slideLayouts/slideLayout14.xml"/><Relationship Id="rId6" Type="http://schemas.openxmlformats.org/officeDocument/2006/relationships/hyperlink" Target="https://www.nomisweb.co.uk/census/2011/dc7701ewla" TargetMode="External"/><Relationship Id="rId5" Type="http://schemas.openxmlformats.org/officeDocument/2006/relationships/hyperlink" Target="https://www.nomisweb.co.uk/census/2011/qs701ew" TargetMode="External"/><Relationship Id="rId10" Type="http://schemas.openxmlformats.org/officeDocument/2006/relationships/hyperlink" Target="https://www.gov.uk/government/statistical-data-sets/ad-hoc-national-travel-survey-analysis" TargetMode="External"/><Relationship Id="rId4" Type="http://schemas.openxmlformats.org/officeDocument/2006/relationships/hyperlink" Target="https://www.nomisweb.co.uk/census/2011/data_finder" TargetMode="External"/><Relationship Id="rId9" Type="http://schemas.openxmlformats.org/officeDocument/2006/relationships/hyperlink" Target="https://www.gov.uk/government/statistics/national-travel-survey-2021"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commute.datashine.org.uk/#mode=allflows&amp;direction=both&amp;msoa=undefined&amp;zoom=11.3&amp;lon=-3.4713&amp;lat=50.7403" TargetMode="External"/><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hyperlink" Target="https://www.gov.uk/government/publications/vehicle-emissions-carbon-tool-vecat#:~:text=The%20vehicle%20emissions%20carbon%20tool,part%20of%20a%20business%20case" TargetMode="External"/><Relationship Id="rId4" Type="http://schemas.openxmlformats.org/officeDocument/2006/relationships/hyperlink" Target="https://laqm.defra.gov.uk/air-quality/air-quality-assessment/emissions-factors-toolki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070652-231B-4B93-99D4-30B020FB32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52400"/>
            <a:ext cx="304821" cy="304821"/>
          </a:xfrm>
          <a:prstGeom prst="rect">
            <a:avLst/>
          </a:prstGeom>
        </p:spPr>
      </p:pic>
      <p:pic>
        <p:nvPicPr>
          <p:cNvPr id="13" name="Picture Placeholder 12" descr="A stone bridge over a body of water&#10;&#10;Description automatically generated">
            <a:extLst>
              <a:ext uri="{FF2B5EF4-FFF2-40B4-BE49-F238E27FC236}">
                <a16:creationId xmlns:a16="http://schemas.microsoft.com/office/drawing/2014/main" id="{F5BB92FD-7FA1-47CC-ADC1-78CE94C17D3B}"/>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t="21462" b="21462"/>
          <a:stretch>
            <a:fillRect/>
          </a:stretch>
        </p:blipFill>
        <p:spPr/>
      </p:pic>
      <p:sp>
        <p:nvSpPr>
          <p:cNvPr id="4" name="Text Placeholder 3">
            <a:extLst>
              <a:ext uri="{FF2B5EF4-FFF2-40B4-BE49-F238E27FC236}">
                <a16:creationId xmlns:a16="http://schemas.microsoft.com/office/drawing/2014/main" id="{A7F5742C-FB1A-41F1-9AC2-CA7CC7C41AA0}"/>
              </a:ext>
            </a:extLst>
          </p:cNvPr>
          <p:cNvSpPr>
            <a:spLocks noGrp="1"/>
          </p:cNvSpPr>
          <p:nvPr>
            <p:ph type="body" sz="quarter" idx="11"/>
          </p:nvPr>
        </p:nvSpPr>
        <p:spPr/>
        <p:txBody>
          <a:bodyPr/>
          <a:lstStyle/>
          <a:p>
            <a:r>
              <a:rPr lang="en-US" dirty="0"/>
              <a:t>Reducing carbon along the M5 corridor</a:t>
            </a:r>
          </a:p>
        </p:txBody>
      </p:sp>
      <p:sp>
        <p:nvSpPr>
          <p:cNvPr id="5" name="Text Placeholder 4">
            <a:extLst>
              <a:ext uri="{FF2B5EF4-FFF2-40B4-BE49-F238E27FC236}">
                <a16:creationId xmlns:a16="http://schemas.microsoft.com/office/drawing/2014/main" id="{E6B7C8DD-7B22-40F1-AA5D-62A2B0EAF54E}"/>
              </a:ext>
            </a:extLst>
          </p:cNvPr>
          <p:cNvSpPr>
            <a:spLocks noGrp="1"/>
          </p:cNvSpPr>
          <p:nvPr>
            <p:ph type="body" sz="quarter" idx="12"/>
          </p:nvPr>
        </p:nvSpPr>
        <p:spPr/>
        <p:txBody>
          <a:bodyPr/>
          <a:lstStyle/>
          <a:p>
            <a:r>
              <a:rPr lang="en-US"/>
              <a:t>David </a:t>
            </a:r>
            <a:r>
              <a:rPr lang="en-US" dirty="0"/>
              <a:t>Collis</a:t>
            </a:r>
          </a:p>
        </p:txBody>
      </p:sp>
      <p:sp>
        <p:nvSpPr>
          <p:cNvPr id="2" name="Footer Placeholder 1">
            <a:extLst>
              <a:ext uri="{FF2B5EF4-FFF2-40B4-BE49-F238E27FC236}">
                <a16:creationId xmlns:a16="http://schemas.microsoft.com/office/drawing/2014/main" id="{5C311713-9EF8-4E59-98B0-B55685CE32E6}"/>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white"/>
                </a:solidFill>
                <a:effectLst/>
                <a:uLnTx/>
                <a:uFillTx/>
                <a:latin typeface="Arial"/>
                <a:ea typeface="+mn-ea"/>
                <a:cs typeface="+mn-cs"/>
              </a:rPr>
              <a:t>Reducing carbon along the m5 corridor</a:t>
            </a:r>
          </a:p>
        </p:txBody>
      </p:sp>
      <p:sp>
        <p:nvSpPr>
          <p:cNvPr id="3" name="Slide Number Placeholder 2">
            <a:extLst>
              <a:ext uri="{FF2B5EF4-FFF2-40B4-BE49-F238E27FC236}">
                <a16:creationId xmlns:a16="http://schemas.microsoft.com/office/drawing/2014/main" id="{E8C3C894-0D13-43A0-BEEC-0F9482B65A4D}"/>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D01415F-5F32-4771-AE74-55868ADB41CE}" type="slidenum">
              <a:rPr kumimoji="0" lang="en-US" sz="900" b="0"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85252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6147532-364B-336B-4194-B9B0F127135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AD72A2E9-54A5-A068-5D3E-E932569B58D2}"/>
              </a:ext>
            </a:extLst>
          </p:cNvPr>
          <p:cNvSpPr>
            <a:spLocks noGrp="1"/>
          </p:cNvSpPr>
          <p:nvPr>
            <p:ph type="sldNum" sz="quarter" idx="13"/>
          </p:nvPr>
        </p:nvSpPr>
        <p:spPr/>
        <p:txBody>
          <a:bodyPr/>
          <a:lstStyle/>
          <a:p>
            <a:fld id="{DD01415F-5F32-4771-AE74-55868ADB41CE}" type="slidenum">
              <a:rPr lang="en-US" smtClean="0"/>
              <a:pPr/>
              <a:t>10</a:t>
            </a:fld>
            <a:endParaRPr lang="en-US"/>
          </a:p>
        </p:txBody>
      </p:sp>
      <p:pic>
        <p:nvPicPr>
          <p:cNvPr id="1026" name="Picture 2" descr="Škoda Octavia - 2022 - 5d Škoda Octavia 1.4 TSI PHEV iV 150kW Style DSG ...">
            <a:extLst>
              <a:ext uri="{FF2B5EF4-FFF2-40B4-BE49-F238E27FC236}">
                <a16:creationId xmlns:a16="http://schemas.microsoft.com/office/drawing/2014/main" id="{B244BEEA-BB2C-C54C-806B-3FE22C804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1919"/>
            <a:ext cx="5764278" cy="3295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Volkswagen ID.3 2020 review | Auto Express">
            <a:extLst>
              <a:ext uri="{FF2B5EF4-FFF2-40B4-BE49-F238E27FC236}">
                <a16:creationId xmlns:a16="http://schemas.microsoft.com/office/drawing/2014/main" id="{8B30B4F9-C410-9F11-8AC9-EA79117D21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454287"/>
            <a:ext cx="5764278" cy="32849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A5A2A9-12B6-B389-37E6-BCB9880674C2}"/>
              </a:ext>
            </a:extLst>
          </p:cNvPr>
          <p:cNvSpPr txBox="1"/>
          <p:nvPr/>
        </p:nvSpPr>
        <p:spPr>
          <a:xfrm>
            <a:off x="1271464" y="1412776"/>
            <a:ext cx="3456384" cy="1200329"/>
          </a:xfrm>
          <a:prstGeom prst="rect">
            <a:avLst/>
          </a:prstGeom>
          <a:noFill/>
        </p:spPr>
        <p:txBody>
          <a:bodyPr wrap="square">
            <a:spAutoFit/>
          </a:bodyPr>
          <a:lstStyle/>
          <a:p>
            <a:r>
              <a:rPr lang="en-US" dirty="0">
                <a:solidFill>
                  <a:schemeClr val="bg1"/>
                </a:solidFill>
              </a:rPr>
              <a:t>According to E-NCAP a 2l diesel Skoda Octavia has a lower lifetime carbon footprint than an all-electric VW ID3.</a:t>
            </a:r>
            <a:endParaRPr lang="en-GB" dirty="0">
              <a:solidFill>
                <a:schemeClr val="bg1"/>
              </a:solidFill>
            </a:endParaRPr>
          </a:p>
        </p:txBody>
      </p:sp>
      <p:sp>
        <p:nvSpPr>
          <p:cNvPr id="2" name="TextBox 1">
            <a:extLst>
              <a:ext uri="{FF2B5EF4-FFF2-40B4-BE49-F238E27FC236}">
                <a16:creationId xmlns:a16="http://schemas.microsoft.com/office/drawing/2014/main" id="{93B416C8-FAEA-4755-B5A1-5AB382CE710E}"/>
              </a:ext>
            </a:extLst>
          </p:cNvPr>
          <p:cNvSpPr txBox="1"/>
          <p:nvPr/>
        </p:nvSpPr>
        <p:spPr>
          <a:xfrm>
            <a:off x="1271464" y="836712"/>
            <a:ext cx="4104456" cy="461665"/>
          </a:xfrm>
          <a:prstGeom prst="rect">
            <a:avLst/>
          </a:prstGeom>
          <a:noFill/>
        </p:spPr>
        <p:txBody>
          <a:bodyPr wrap="square" rtlCol="0">
            <a:spAutoFit/>
          </a:bodyPr>
          <a:lstStyle/>
          <a:p>
            <a:r>
              <a:rPr lang="en-GB" sz="2400" b="1" dirty="0">
                <a:solidFill>
                  <a:schemeClr val="bg1"/>
                </a:solidFill>
              </a:rPr>
              <a:t>Data versus expectations</a:t>
            </a:r>
          </a:p>
        </p:txBody>
      </p:sp>
      <p:sp>
        <p:nvSpPr>
          <p:cNvPr id="5" name="TextBox 4">
            <a:extLst>
              <a:ext uri="{FF2B5EF4-FFF2-40B4-BE49-F238E27FC236}">
                <a16:creationId xmlns:a16="http://schemas.microsoft.com/office/drawing/2014/main" id="{F430915B-BE9D-C4F8-5FE1-2A8BB1B8718C}"/>
              </a:ext>
            </a:extLst>
          </p:cNvPr>
          <p:cNvSpPr txBox="1"/>
          <p:nvPr/>
        </p:nvSpPr>
        <p:spPr>
          <a:xfrm>
            <a:off x="1271464" y="3044567"/>
            <a:ext cx="3456384" cy="1754326"/>
          </a:xfrm>
          <a:prstGeom prst="rect">
            <a:avLst/>
          </a:prstGeom>
          <a:noFill/>
        </p:spPr>
        <p:txBody>
          <a:bodyPr wrap="square">
            <a:spAutoFit/>
          </a:bodyPr>
          <a:lstStyle/>
          <a:p>
            <a:r>
              <a:rPr lang="en-US" dirty="0">
                <a:solidFill>
                  <a:schemeClr val="bg1"/>
                </a:solidFill>
              </a:rPr>
              <a:t>Manufacturing process is therefore also a large contributor to carbon.</a:t>
            </a:r>
          </a:p>
          <a:p>
            <a:endParaRPr lang="en-US" dirty="0">
              <a:solidFill>
                <a:schemeClr val="bg1"/>
              </a:solidFill>
            </a:endParaRPr>
          </a:p>
          <a:p>
            <a:r>
              <a:rPr lang="en-US" dirty="0">
                <a:solidFill>
                  <a:schemeClr val="bg1"/>
                </a:solidFill>
              </a:rPr>
              <a:t>Transition from reliance on cars is key!</a:t>
            </a:r>
            <a:endParaRPr lang="en-GB" dirty="0">
              <a:solidFill>
                <a:schemeClr val="bg1"/>
              </a:solidFill>
            </a:endParaRPr>
          </a:p>
        </p:txBody>
      </p:sp>
    </p:spTree>
    <p:extLst>
      <p:ext uri="{BB962C8B-B14F-4D97-AF65-F5344CB8AC3E}">
        <p14:creationId xmlns:p14="http://schemas.microsoft.com/office/powerpoint/2010/main" val="207553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78FD42-F07F-4DC0-8109-4C3C232817F8}"/>
              </a:ext>
            </a:extLst>
          </p:cNvPr>
          <p:cNvSpPr txBox="1"/>
          <p:nvPr/>
        </p:nvSpPr>
        <p:spPr>
          <a:xfrm>
            <a:off x="497616" y="287935"/>
            <a:ext cx="9351989" cy="990015"/>
          </a:xfrm>
          <a:prstGeom prst="rect">
            <a:avLst/>
          </a:prstGeom>
          <a:noFill/>
        </p:spPr>
        <p:txBody>
          <a:bodyPr wrap="square" rtlCol="0" anchor="ctr">
            <a:spAutoFit/>
          </a:bodyPr>
          <a:lstStyle/>
          <a:p>
            <a:pPr>
              <a:lnSpc>
                <a:spcPts val="3500"/>
              </a:lnSpc>
            </a:pPr>
            <a:r>
              <a:rPr lang="en-US" sz="3200" dirty="0">
                <a:solidFill>
                  <a:schemeClr val="bg1">
                    <a:lumMod val="95000"/>
                  </a:schemeClr>
                </a:solidFill>
                <a:latin typeface="Arial" panose="020B0604020202020204" pitchFamily="34" charset="0"/>
                <a:ea typeface="Lato Medium" panose="020F0502020204030203" pitchFamily="34" charset="0"/>
                <a:cs typeface="Arial" panose="020B0604020202020204" pitchFamily="34" charset="0"/>
              </a:rPr>
              <a:t>Navigating the next</a:t>
            </a:r>
            <a:br>
              <a:rPr lang="en-US" sz="3200" dirty="0">
                <a:solidFill>
                  <a:schemeClr val="bg1">
                    <a:lumMod val="95000"/>
                  </a:schemeClr>
                </a:solidFill>
                <a:latin typeface="Arial" panose="020B0604020202020204" pitchFamily="34" charset="0"/>
                <a:ea typeface="Lato Medium" panose="020F0502020204030203" pitchFamily="34" charset="0"/>
                <a:cs typeface="Arial" panose="020B0604020202020204" pitchFamily="34" charset="0"/>
              </a:rPr>
            </a:br>
            <a:r>
              <a:rPr lang="en-US" sz="3200" b="1" dirty="0">
                <a:solidFill>
                  <a:schemeClr val="bg1">
                    <a:lumMod val="95000"/>
                  </a:schemeClr>
                </a:solidFill>
                <a:latin typeface="Arial" panose="020B0604020202020204" pitchFamily="34" charset="0"/>
                <a:ea typeface="Lato Black" panose="020F0502020204030203" pitchFamily="34" charset="0"/>
                <a:cs typeface="Arial" panose="020B0604020202020204" pitchFamily="34" charset="0"/>
              </a:rPr>
              <a:t>industrial revolution</a:t>
            </a:r>
            <a:endParaRPr lang="en-GB" sz="3200" b="1" dirty="0">
              <a:solidFill>
                <a:schemeClr val="bg1">
                  <a:lumMod val="95000"/>
                </a:schemeClr>
              </a:solidFill>
              <a:latin typeface="Arial" panose="020B0604020202020204" pitchFamily="34" charset="0"/>
              <a:ea typeface="Lato Black" panose="020F0502020204030203"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955454BB-3D00-41DC-BC93-F712787EEB81}"/>
              </a:ext>
            </a:extLst>
          </p:cNvPr>
          <p:cNvCxnSpPr>
            <a:cxnSpLocks/>
          </p:cNvCxnSpPr>
          <p:nvPr/>
        </p:nvCxnSpPr>
        <p:spPr>
          <a:xfrm>
            <a:off x="0" y="6237312"/>
            <a:ext cx="12192000" cy="0"/>
          </a:xfrm>
          <a:prstGeom prst="line">
            <a:avLst/>
          </a:prstGeom>
          <a:ln w="31750">
            <a:gradFill flip="none" rotWithShape="1">
              <a:gsLst>
                <a:gs pos="49000">
                  <a:schemeClr val="accent2"/>
                </a:gs>
                <a:gs pos="51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DEC5AF9-8E28-4A01-8EA1-14AA0BCC3345}"/>
              </a:ext>
            </a:extLst>
          </p:cNvPr>
          <p:cNvGrpSpPr/>
          <p:nvPr/>
        </p:nvGrpSpPr>
        <p:grpSpPr>
          <a:xfrm>
            <a:off x="623392" y="1811258"/>
            <a:ext cx="11568608" cy="4066918"/>
            <a:chOff x="-55943" y="1411666"/>
            <a:chExt cx="11998624" cy="4375013"/>
          </a:xfrm>
        </p:grpSpPr>
        <p:sp>
          <p:nvSpPr>
            <p:cNvPr id="2" name="Rectangle 1">
              <a:extLst>
                <a:ext uri="{FF2B5EF4-FFF2-40B4-BE49-F238E27FC236}">
                  <a16:creationId xmlns:a16="http://schemas.microsoft.com/office/drawing/2014/main" id="{9CE4C5DF-F99D-44E0-8B72-782FEEC39675}"/>
                </a:ext>
              </a:extLst>
            </p:cNvPr>
            <p:cNvSpPr/>
            <p:nvPr/>
          </p:nvSpPr>
          <p:spPr>
            <a:xfrm>
              <a:off x="-55943" y="1412875"/>
              <a:ext cx="3055599" cy="43725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Arial" panose="020B0604020202020204" pitchFamily="34" charset="0"/>
              </a:endParaRPr>
            </a:p>
          </p:txBody>
        </p:sp>
        <p:sp>
          <p:nvSpPr>
            <p:cNvPr id="7" name="Rectangle 6">
              <a:extLst>
                <a:ext uri="{FF2B5EF4-FFF2-40B4-BE49-F238E27FC236}">
                  <a16:creationId xmlns:a16="http://schemas.microsoft.com/office/drawing/2014/main" id="{11733AC3-EF1A-405F-A1C1-508710039325}"/>
                </a:ext>
              </a:extLst>
            </p:cNvPr>
            <p:cNvSpPr/>
            <p:nvPr/>
          </p:nvSpPr>
          <p:spPr>
            <a:xfrm>
              <a:off x="2999656" y="1414084"/>
              <a:ext cx="2999656" cy="4372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Arial" panose="020B0604020202020204" pitchFamily="34" charset="0"/>
              </a:endParaRPr>
            </a:p>
          </p:txBody>
        </p:sp>
        <p:sp>
          <p:nvSpPr>
            <p:cNvPr id="10" name="Rectangle 9">
              <a:extLst>
                <a:ext uri="{FF2B5EF4-FFF2-40B4-BE49-F238E27FC236}">
                  <a16:creationId xmlns:a16="http://schemas.microsoft.com/office/drawing/2014/main" id="{1C28AFBA-B0CB-449E-84A0-1113CE7E2FEF}"/>
                </a:ext>
              </a:extLst>
            </p:cNvPr>
            <p:cNvSpPr/>
            <p:nvPr/>
          </p:nvSpPr>
          <p:spPr>
            <a:xfrm>
              <a:off x="5999312" y="1411666"/>
              <a:ext cx="2999656" cy="4372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Arial" panose="020B0604020202020204" pitchFamily="34" charset="0"/>
              </a:endParaRPr>
            </a:p>
          </p:txBody>
        </p:sp>
        <p:sp>
          <p:nvSpPr>
            <p:cNvPr id="12" name="Rectangle 11">
              <a:extLst>
                <a:ext uri="{FF2B5EF4-FFF2-40B4-BE49-F238E27FC236}">
                  <a16:creationId xmlns:a16="http://schemas.microsoft.com/office/drawing/2014/main" id="{E8025168-B0CF-4DB6-82CA-18FA264D570E}"/>
                </a:ext>
              </a:extLst>
            </p:cNvPr>
            <p:cNvSpPr/>
            <p:nvPr/>
          </p:nvSpPr>
          <p:spPr>
            <a:xfrm>
              <a:off x="8998968" y="1412875"/>
              <a:ext cx="2943713" cy="4372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latin typeface="Arial" panose="020B0604020202020204" pitchFamily="34" charset="0"/>
              </a:endParaRPr>
            </a:p>
          </p:txBody>
        </p:sp>
      </p:grpSp>
      <p:sp>
        <p:nvSpPr>
          <p:cNvPr id="13" name="TextBox 12">
            <a:extLst>
              <a:ext uri="{FF2B5EF4-FFF2-40B4-BE49-F238E27FC236}">
                <a16:creationId xmlns:a16="http://schemas.microsoft.com/office/drawing/2014/main" id="{2DFA1465-8822-472F-B0ED-D1762CADCBA9}"/>
              </a:ext>
            </a:extLst>
          </p:cNvPr>
          <p:cNvSpPr txBox="1"/>
          <p:nvPr/>
        </p:nvSpPr>
        <p:spPr>
          <a:xfrm>
            <a:off x="762157" y="1772815"/>
            <a:ext cx="2033440" cy="444472"/>
          </a:xfrm>
          <a:prstGeom prst="rect">
            <a:avLst/>
          </a:prstGeom>
          <a:noFill/>
        </p:spPr>
        <p:txBody>
          <a:bodyPr wrap="square" rtlCol="0" anchor="ctr">
            <a:spAutoFit/>
          </a:bodyPr>
          <a:lstStyle/>
          <a:p>
            <a:pPr>
              <a:lnSpc>
                <a:spcPts val="3500"/>
              </a:lnSpc>
            </a:pPr>
            <a:r>
              <a:rPr lang="en-US" sz="1600" b="1" dirty="0">
                <a:solidFill>
                  <a:schemeClr val="bg1"/>
                </a:solidFill>
                <a:latin typeface="Arial" panose="020B0604020202020204" pitchFamily="34" charset="0"/>
                <a:ea typeface="Lato Medium" panose="020F0502020204030203" pitchFamily="34" charset="0"/>
                <a:cs typeface="Arial" panose="020B0604020202020204" pitchFamily="34" charset="0"/>
              </a:rPr>
              <a:t>Revolution </a:t>
            </a:r>
            <a:r>
              <a:rPr lang="en-US" sz="1600" b="1" dirty="0">
                <a:solidFill>
                  <a:schemeClr val="bg1"/>
                </a:solidFill>
                <a:latin typeface="Arial" panose="020B0604020202020204" pitchFamily="34" charset="0"/>
                <a:ea typeface="Lato Black" panose="020F0502020204030203" pitchFamily="34" charset="0"/>
                <a:cs typeface="Arial" panose="020B0604020202020204" pitchFamily="34" charset="0"/>
              </a:rPr>
              <a:t>01</a:t>
            </a:r>
            <a:endParaRPr lang="en-GB" sz="1600" b="1"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FE46ECD-0B16-4545-B4C3-7F9A214F59D3}"/>
              </a:ext>
            </a:extLst>
          </p:cNvPr>
          <p:cNvSpPr txBox="1"/>
          <p:nvPr/>
        </p:nvSpPr>
        <p:spPr>
          <a:xfrm>
            <a:off x="3608281" y="1772815"/>
            <a:ext cx="2033440" cy="444472"/>
          </a:xfrm>
          <a:prstGeom prst="rect">
            <a:avLst/>
          </a:prstGeom>
          <a:noFill/>
        </p:spPr>
        <p:txBody>
          <a:bodyPr wrap="square" rtlCol="0" anchor="ctr">
            <a:spAutoFit/>
          </a:bodyPr>
          <a:lstStyle/>
          <a:p>
            <a:pPr>
              <a:lnSpc>
                <a:spcPts val="3500"/>
              </a:lnSpc>
            </a:pPr>
            <a:r>
              <a:rPr lang="en-US" sz="1600" b="1" dirty="0">
                <a:solidFill>
                  <a:schemeClr val="bg1"/>
                </a:solidFill>
                <a:latin typeface="Arial" panose="020B0604020202020204" pitchFamily="34" charset="0"/>
                <a:ea typeface="Lato Medium" panose="020F0502020204030203" pitchFamily="34" charset="0"/>
                <a:cs typeface="Arial" panose="020B0604020202020204" pitchFamily="34" charset="0"/>
              </a:rPr>
              <a:t>Revolution </a:t>
            </a:r>
            <a:r>
              <a:rPr lang="en-US" sz="1600" b="1" dirty="0">
                <a:solidFill>
                  <a:schemeClr val="bg1"/>
                </a:solidFill>
                <a:latin typeface="Arial" panose="020B0604020202020204" pitchFamily="34" charset="0"/>
                <a:ea typeface="Lato Black" panose="020F0502020204030203" pitchFamily="34" charset="0"/>
                <a:cs typeface="Arial" panose="020B0604020202020204" pitchFamily="34" charset="0"/>
              </a:rPr>
              <a:t>02</a:t>
            </a:r>
            <a:endParaRPr lang="en-GB" sz="1600" b="1"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5" name="TextBox 14">
            <a:extLst>
              <a:ext uri="{FF2B5EF4-FFF2-40B4-BE49-F238E27FC236}">
                <a16:creationId xmlns:a16="http://schemas.microsoft.com/office/drawing/2014/main" id="{655AA753-6F81-43B0-8B83-C2390AEFF614}"/>
              </a:ext>
            </a:extLst>
          </p:cNvPr>
          <p:cNvSpPr txBox="1"/>
          <p:nvPr/>
        </p:nvSpPr>
        <p:spPr>
          <a:xfrm>
            <a:off x="6529961" y="1772815"/>
            <a:ext cx="2033440" cy="444472"/>
          </a:xfrm>
          <a:prstGeom prst="rect">
            <a:avLst/>
          </a:prstGeom>
          <a:noFill/>
        </p:spPr>
        <p:txBody>
          <a:bodyPr wrap="square" rtlCol="0" anchor="ctr">
            <a:spAutoFit/>
          </a:bodyPr>
          <a:lstStyle/>
          <a:p>
            <a:pPr>
              <a:lnSpc>
                <a:spcPts val="3500"/>
              </a:lnSpc>
            </a:pPr>
            <a:r>
              <a:rPr lang="en-US" sz="1600" b="1" dirty="0">
                <a:solidFill>
                  <a:schemeClr val="bg1"/>
                </a:solidFill>
                <a:latin typeface="Arial" panose="020B0604020202020204" pitchFamily="34" charset="0"/>
                <a:ea typeface="Lato Medium" panose="020F0502020204030203" pitchFamily="34" charset="0"/>
                <a:cs typeface="Arial" panose="020B0604020202020204" pitchFamily="34" charset="0"/>
              </a:rPr>
              <a:t>Revolution </a:t>
            </a:r>
            <a:r>
              <a:rPr lang="en-US" sz="1600" b="1" dirty="0">
                <a:solidFill>
                  <a:schemeClr val="bg1"/>
                </a:solidFill>
                <a:latin typeface="Arial" panose="020B0604020202020204" pitchFamily="34" charset="0"/>
                <a:ea typeface="Lato Black" panose="020F0502020204030203" pitchFamily="34" charset="0"/>
                <a:cs typeface="Arial" panose="020B0604020202020204" pitchFamily="34" charset="0"/>
              </a:rPr>
              <a:t>03</a:t>
            </a:r>
            <a:endParaRPr lang="en-GB" sz="1600" b="1"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6" name="TextBox 15">
            <a:extLst>
              <a:ext uri="{FF2B5EF4-FFF2-40B4-BE49-F238E27FC236}">
                <a16:creationId xmlns:a16="http://schemas.microsoft.com/office/drawing/2014/main" id="{8ED46219-4309-467F-9AEF-2C86B935A667}"/>
              </a:ext>
            </a:extLst>
          </p:cNvPr>
          <p:cNvSpPr txBox="1"/>
          <p:nvPr/>
        </p:nvSpPr>
        <p:spPr>
          <a:xfrm>
            <a:off x="9399659" y="1772815"/>
            <a:ext cx="2033440" cy="444472"/>
          </a:xfrm>
          <a:prstGeom prst="rect">
            <a:avLst/>
          </a:prstGeom>
          <a:noFill/>
        </p:spPr>
        <p:txBody>
          <a:bodyPr wrap="square" rtlCol="0" anchor="ctr">
            <a:spAutoFit/>
          </a:bodyPr>
          <a:lstStyle/>
          <a:p>
            <a:pPr>
              <a:lnSpc>
                <a:spcPts val="3500"/>
              </a:lnSpc>
            </a:pPr>
            <a:r>
              <a:rPr lang="en-US" sz="1600" b="1" dirty="0">
                <a:solidFill>
                  <a:schemeClr val="bg1"/>
                </a:solidFill>
                <a:latin typeface="Arial" panose="020B0604020202020204" pitchFamily="34" charset="0"/>
                <a:ea typeface="Lato Medium" panose="020F0502020204030203" pitchFamily="34" charset="0"/>
                <a:cs typeface="Arial" panose="020B0604020202020204" pitchFamily="34" charset="0"/>
              </a:rPr>
              <a:t>Revolution </a:t>
            </a:r>
            <a:r>
              <a:rPr lang="en-US" sz="1600" b="1" dirty="0">
                <a:solidFill>
                  <a:schemeClr val="bg1"/>
                </a:solidFill>
                <a:latin typeface="Arial" panose="020B0604020202020204" pitchFamily="34" charset="0"/>
                <a:ea typeface="Lato Black" panose="020F0502020204030203" pitchFamily="34" charset="0"/>
                <a:cs typeface="Arial" panose="020B0604020202020204" pitchFamily="34" charset="0"/>
              </a:rPr>
              <a:t>04</a:t>
            </a:r>
            <a:endParaRPr lang="en-GB" sz="1600" b="1"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7" name="TextBox 16">
            <a:extLst>
              <a:ext uri="{FF2B5EF4-FFF2-40B4-BE49-F238E27FC236}">
                <a16:creationId xmlns:a16="http://schemas.microsoft.com/office/drawing/2014/main" id="{E9AACA93-CD96-4634-AE65-E267E723DF35}"/>
              </a:ext>
            </a:extLst>
          </p:cNvPr>
          <p:cNvSpPr txBox="1"/>
          <p:nvPr/>
        </p:nvSpPr>
        <p:spPr>
          <a:xfrm>
            <a:off x="703647" y="2188775"/>
            <a:ext cx="2033440" cy="944139"/>
          </a:xfrm>
          <a:prstGeom prst="rect">
            <a:avLst/>
          </a:prstGeom>
          <a:noFill/>
        </p:spPr>
        <p:txBody>
          <a:bodyPr wrap="square" rtlCol="0" anchor="t">
            <a:spAutoFit/>
          </a:bodyPr>
          <a:lstStyle/>
          <a:p>
            <a:r>
              <a:rPr lang="en-US" sz="6000" dirty="0">
                <a:solidFill>
                  <a:schemeClr val="bg1"/>
                </a:solidFill>
                <a:latin typeface="Arial" panose="020B0604020202020204" pitchFamily="34" charset="0"/>
                <a:ea typeface="Lato Black" panose="020F0502020204030203" pitchFamily="34" charset="0"/>
                <a:cs typeface="Arial" panose="020B0604020202020204" pitchFamily="34" charset="0"/>
              </a:rPr>
              <a:t>1784</a:t>
            </a:r>
            <a:endParaRPr lang="en-GB" sz="60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8" name="TextBox 17">
            <a:extLst>
              <a:ext uri="{FF2B5EF4-FFF2-40B4-BE49-F238E27FC236}">
                <a16:creationId xmlns:a16="http://schemas.microsoft.com/office/drawing/2014/main" id="{D0F3B62C-4521-44D0-AF6E-05A8064C4025}"/>
              </a:ext>
            </a:extLst>
          </p:cNvPr>
          <p:cNvSpPr txBox="1"/>
          <p:nvPr/>
        </p:nvSpPr>
        <p:spPr>
          <a:xfrm>
            <a:off x="3578856" y="2185444"/>
            <a:ext cx="2033440" cy="944139"/>
          </a:xfrm>
          <a:prstGeom prst="rect">
            <a:avLst/>
          </a:prstGeom>
          <a:noFill/>
        </p:spPr>
        <p:txBody>
          <a:bodyPr wrap="square" rtlCol="0" anchor="t">
            <a:spAutoFit/>
          </a:bodyPr>
          <a:lstStyle/>
          <a:p>
            <a:r>
              <a:rPr lang="en-US" sz="6000" dirty="0">
                <a:solidFill>
                  <a:schemeClr val="bg1"/>
                </a:solidFill>
                <a:latin typeface="Arial" panose="020B0604020202020204" pitchFamily="34" charset="0"/>
                <a:ea typeface="Lato Black" panose="020F0502020204030203" pitchFamily="34" charset="0"/>
                <a:cs typeface="Arial" panose="020B0604020202020204" pitchFamily="34" charset="0"/>
              </a:rPr>
              <a:t>1870</a:t>
            </a:r>
            <a:endParaRPr lang="en-GB" sz="60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EEE1217C-9A36-4296-8F98-F6E394C41B6A}"/>
              </a:ext>
            </a:extLst>
          </p:cNvPr>
          <p:cNvSpPr txBox="1"/>
          <p:nvPr/>
        </p:nvSpPr>
        <p:spPr>
          <a:xfrm>
            <a:off x="6461634" y="2181172"/>
            <a:ext cx="2033440" cy="944139"/>
          </a:xfrm>
          <a:prstGeom prst="rect">
            <a:avLst/>
          </a:prstGeom>
          <a:noFill/>
        </p:spPr>
        <p:txBody>
          <a:bodyPr wrap="square" rtlCol="0" anchor="t">
            <a:spAutoFit/>
          </a:bodyPr>
          <a:lstStyle/>
          <a:p>
            <a:r>
              <a:rPr lang="en-US" sz="6000" dirty="0">
                <a:solidFill>
                  <a:schemeClr val="bg1"/>
                </a:solidFill>
                <a:latin typeface="Arial" panose="020B0604020202020204" pitchFamily="34" charset="0"/>
                <a:ea typeface="Lato Black" panose="020F0502020204030203" pitchFamily="34" charset="0"/>
                <a:cs typeface="Arial" panose="020B0604020202020204" pitchFamily="34" charset="0"/>
              </a:rPr>
              <a:t>1969</a:t>
            </a:r>
            <a:endParaRPr lang="en-GB" sz="60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03C9539C-285B-47BA-A4C6-442E15C677F7}"/>
              </a:ext>
            </a:extLst>
          </p:cNvPr>
          <p:cNvSpPr txBox="1"/>
          <p:nvPr/>
        </p:nvSpPr>
        <p:spPr>
          <a:xfrm>
            <a:off x="9416003" y="2188775"/>
            <a:ext cx="2033440" cy="944139"/>
          </a:xfrm>
          <a:prstGeom prst="rect">
            <a:avLst/>
          </a:prstGeom>
          <a:noFill/>
        </p:spPr>
        <p:txBody>
          <a:bodyPr wrap="square" rtlCol="0" anchor="t">
            <a:spAutoFit/>
          </a:bodyPr>
          <a:lstStyle/>
          <a:p>
            <a:r>
              <a:rPr lang="en-US" sz="6000" dirty="0">
                <a:solidFill>
                  <a:schemeClr val="bg1"/>
                </a:solidFill>
                <a:latin typeface="Arial" panose="020B0604020202020204" pitchFamily="34" charset="0"/>
                <a:ea typeface="Lato Black" panose="020F0502020204030203" pitchFamily="34" charset="0"/>
                <a:cs typeface="Arial" panose="020B0604020202020204" pitchFamily="34" charset="0"/>
              </a:rPr>
              <a:t>?</a:t>
            </a:r>
            <a:endParaRPr lang="en-GB" sz="60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FFBDFA28-F38C-4C1D-AA56-21A58036A189}"/>
              </a:ext>
            </a:extLst>
          </p:cNvPr>
          <p:cNvSpPr txBox="1"/>
          <p:nvPr/>
        </p:nvSpPr>
        <p:spPr>
          <a:xfrm>
            <a:off x="767613" y="4837109"/>
            <a:ext cx="2736099" cy="543594"/>
          </a:xfrm>
          <a:prstGeom prst="rect">
            <a:avLst/>
          </a:prstGeom>
          <a:noFill/>
        </p:spPr>
        <p:txBody>
          <a:bodyPr wrap="square" rtlCol="0" anchor="t">
            <a:spAutoFit/>
          </a:bodyPr>
          <a:lstStyle/>
          <a:p>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Steam, water, mechanical production equipment</a:t>
            </a:r>
            <a:endParaRPr lang="en-GB" sz="16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22" name="TextBox 21">
            <a:extLst>
              <a:ext uri="{FF2B5EF4-FFF2-40B4-BE49-F238E27FC236}">
                <a16:creationId xmlns:a16="http://schemas.microsoft.com/office/drawing/2014/main" id="{37F2A0EA-5F81-4E2A-8A1F-05D15325E449}"/>
              </a:ext>
            </a:extLst>
          </p:cNvPr>
          <p:cNvSpPr txBox="1"/>
          <p:nvPr/>
        </p:nvSpPr>
        <p:spPr>
          <a:xfrm>
            <a:off x="3607942" y="4837109"/>
            <a:ext cx="2512062" cy="543594"/>
          </a:xfrm>
          <a:prstGeom prst="rect">
            <a:avLst/>
          </a:prstGeom>
          <a:noFill/>
        </p:spPr>
        <p:txBody>
          <a:bodyPr wrap="square" rtlCol="0" anchor="t">
            <a:spAutoFit/>
          </a:bodyPr>
          <a:lstStyle/>
          <a:p>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Division of </a:t>
            </a:r>
            <a:r>
              <a:rPr lang="en-US" sz="1600" dirty="0" err="1">
                <a:solidFill>
                  <a:schemeClr val="bg1"/>
                </a:solidFill>
                <a:latin typeface="Arial" panose="020B0604020202020204" pitchFamily="34" charset="0"/>
                <a:ea typeface="Lato Medium" panose="020F0502020204030203" pitchFamily="34" charset="0"/>
                <a:cs typeface="Arial" panose="020B0604020202020204" pitchFamily="34" charset="0"/>
              </a:rPr>
              <a:t>labour</a:t>
            </a:r>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 electricity, mass production</a:t>
            </a:r>
            <a:endParaRPr lang="en-GB" sz="16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23" name="TextBox 22">
            <a:extLst>
              <a:ext uri="{FF2B5EF4-FFF2-40B4-BE49-F238E27FC236}">
                <a16:creationId xmlns:a16="http://schemas.microsoft.com/office/drawing/2014/main" id="{307AA1DF-BAD5-4AA8-BB59-E43B7D4DE3C6}"/>
              </a:ext>
            </a:extLst>
          </p:cNvPr>
          <p:cNvSpPr txBox="1"/>
          <p:nvPr/>
        </p:nvSpPr>
        <p:spPr>
          <a:xfrm>
            <a:off x="6529490" y="4837109"/>
            <a:ext cx="2391149" cy="543594"/>
          </a:xfrm>
          <a:prstGeom prst="rect">
            <a:avLst/>
          </a:prstGeom>
          <a:noFill/>
        </p:spPr>
        <p:txBody>
          <a:bodyPr wrap="square" rtlCol="0" anchor="t">
            <a:spAutoFit/>
          </a:bodyPr>
          <a:lstStyle/>
          <a:p>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Electronics, IT, </a:t>
            </a:r>
            <a:b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br>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automated production</a:t>
            </a:r>
            <a:endParaRPr lang="en-GB" sz="16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sp>
        <p:nvSpPr>
          <p:cNvPr id="24" name="TextBox 23">
            <a:extLst>
              <a:ext uri="{FF2B5EF4-FFF2-40B4-BE49-F238E27FC236}">
                <a16:creationId xmlns:a16="http://schemas.microsoft.com/office/drawing/2014/main" id="{07CE5848-5E06-4738-8090-1A206631D149}"/>
              </a:ext>
            </a:extLst>
          </p:cNvPr>
          <p:cNvSpPr txBox="1"/>
          <p:nvPr/>
        </p:nvSpPr>
        <p:spPr>
          <a:xfrm>
            <a:off x="9425348" y="4837109"/>
            <a:ext cx="2391149" cy="543594"/>
          </a:xfrm>
          <a:prstGeom prst="rect">
            <a:avLst/>
          </a:prstGeom>
          <a:noFill/>
        </p:spPr>
        <p:txBody>
          <a:bodyPr wrap="square" rtlCol="0" anchor="t">
            <a:spAutoFit/>
          </a:bodyPr>
          <a:lstStyle/>
          <a:p>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Cyber-physical </a:t>
            </a:r>
            <a:b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br>
            <a:r>
              <a:rPr lang="en-US" sz="1600" dirty="0">
                <a:solidFill>
                  <a:schemeClr val="bg1"/>
                </a:solidFill>
                <a:latin typeface="Arial" panose="020B0604020202020204" pitchFamily="34" charset="0"/>
                <a:ea typeface="Lato Medium" panose="020F0502020204030203" pitchFamily="34" charset="0"/>
                <a:cs typeface="Arial" panose="020B0604020202020204" pitchFamily="34" charset="0"/>
              </a:rPr>
              <a:t>systems</a:t>
            </a:r>
            <a:endParaRPr lang="en-GB" sz="1600" dirty="0">
              <a:solidFill>
                <a:schemeClr val="bg1"/>
              </a:solidFill>
              <a:latin typeface="Arial" panose="020B0604020202020204" pitchFamily="34" charset="0"/>
              <a:ea typeface="Lato Black" panose="020F0502020204030203" pitchFamily="34" charset="0"/>
              <a:cs typeface="Arial" panose="020B0604020202020204" pitchFamily="34" charset="0"/>
            </a:endParaRPr>
          </a:p>
        </p:txBody>
      </p:sp>
      <p:pic>
        <p:nvPicPr>
          <p:cNvPr id="26" name="Graphic 25">
            <a:extLst>
              <a:ext uri="{FF2B5EF4-FFF2-40B4-BE49-F238E27FC236}">
                <a16:creationId xmlns:a16="http://schemas.microsoft.com/office/drawing/2014/main" id="{46CE8A84-D5B3-463C-BC3B-C3854A333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154" y="3266788"/>
            <a:ext cx="1340539" cy="1313286"/>
          </a:xfrm>
          <a:prstGeom prst="rect">
            <a:avLst/>
          </a:prstGeom>
        </p:spPr>
      </p:pic>
      <p:pic>
        <p:nvPicPr>
          <p:cNvPr id="4" name="Graphic 3">
            <a:extLst>
              <a:ext uri="{FF2B5EF4-FFF2-40B4-BE49-F238E27FC236}">
                <a16:creationId xmlns:a16="http://schemas.microsoft.com/office/drawing/2014/main" id="{AE3C5CA1-D761-4329-BE1E-AE6051449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89567" y="3371263"/>
            <a:ext cx="1249569" cy="1224166"/>
          </a:xfrm>
          <a:prstGeom prst="rect">
            <a:avLst/>
          </a:prstGeom>
        </p:spPr>
      </p:pic>
      <p:pic>
        <p:nvPicPr>
          <p:cNvPr id="25" name="Graphic 24">
            <a:extLst>
              <a:ext uri="{FF2B5EF4-FFF2-40B4-BE49-F238E27FC236}">
                <a16:creationId xmlns:a16="http://schemas.microsoft.com/office/drawing/2014/main" id="{2A416234-44A5-48AA-81A6-EA7F699A0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5945" y="3371263"/>
            <a:ext cx="1249569" cy="1224166"/>
          </a:xfrm>
          <a:prstGeom prst="rect">
            <a:avLst/>
          </a:prstGeom>
        </p:spPr>
      </p:pic>
      <p:pic>
        <p:nvPicPr>
          <p:cNvPr id="29" name="Graphic 28">
            <a:extLst>
              <a:ext uri="{FF2B5EF4-FFF2-40B4-BE49-F238E27FC236}">
                <a16:creationId xmlns:a16="http://schemas.microsoft.com/office/drawing/2014/main" id="{C70A8E14-4D5B-4A97-B363-7E7A11A1BC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019" y="3371263"/>
            <a:ext cx="1249569" cy="1224166"/>
          </a:xfrm>
          <a:prstGeom prst="rect">
            <a:avLst/>
          </a:prstGeom>
        </p:spPr>
      </p:pic>
    </p:spTree>
    <p:extLst>
      <p:ext uri="{BB962C8B-B14F-4D97-AF65-F5344CB8AC3E}">
        <p14:creationId xmlns:p14="http://schemas.microsoft.com/office/powerpoint/2010/main" val="166083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tone bridge over a body of water&#10;&#10;Description automatically generated">
            <a:extLst>
              <a:ext uri="{FF2B5EF4-FFF2-40B4-BE49-F238E27FC236}">
                <a16:creationId xmlns:a16="http://schemas.microsoft.com/office/drawing/2014/main" id="{49470680-E765-45BC-AEE5-11003CFC04A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22100" b="22100"/>
          <a:stretch>
            <a:fillRect/>
          </a:stretch>
        </p:blipFill>
        <p:spPr/>
      </p:pic>
      <p:sp>
        <p:nvSpPr>
          <p:cNvPr id="4" name="Text Placeholder 3">
            <a:extLst>
              <a:ext uri="{FF2B5EF4-FFF2-40B4-BE49-F238E27FC236}">
                <a16:creationId xmlns:a16="http://schemas.microsoft.com/office/drawing/2014/main" id="{DD0C173C-0D27-429A-83A3-3B54F83691B2}"/>
              </a:ext>
            </a:extLst>
          </p:cNvPr>
          <p:cNvSpPr>
            <a:spLocks noGrp="1"/>
          </p:cNvSpPr>
          <p:nvPr>
            <p:ph type="body" sz="quarter" idx="11"/>
          </p:nvPr>
        </p:nvSpPr>
        <p:spPr/>
        <p:txBody>
          <a:bodyPr/>
          <a:lstStyle/>
          <a:p>
            <a:r>
              <a:rPr lang="en-US" dirty="0"/>
              <a:t>The Project?</a:t>
            </a:r>
          </a:p>
        </p:txBody>
      </p:sp>
      <p:sp>
        <p:nvSpPr>
          <p:cNvPr id="5" name="Text Placeholder 4">
            <a:extLst>
              <a:ext uri="{FF2B5EF4-FFF2-40B4-BE49-F238E27FC236}">
                <a16:creationId xmlns:a16="http://schemas.microsoft.com/office/drawing/2014/main" id="{7C8A4A02-8E76-4536-A692-0393F9599878}"/>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DE5E87D6-1A86-41DF-B931-131F29209B95}"/>
              </a:ext>
            </a:extLst>
          </p:cNvPr>
          <p:cNvSpPr>
            <a:spLocks noGrp="1"/>
          </p:cNvSpPr>
          <p:nvPr>
            <p:ph type="ftr"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C7B26F78-73F5-4988-9FB3-D60C7A5108C8}"/>
              </a:ext>
            </a:extLst>
          </p:cNvPr>
          <p:cNvSpPr>
            <a:spLocks noGrp="1"/>
          </p:cNvSpPr>
          <p:nvPr>
            <p:ph type="sldNum" sz="quarter" idx="14"/>
          </p:nvPr>
        </p:nvSpPr>
        <p:spPr/>
        <p:txBody>
          <a:bodyPr/>
          <a:lstStyle/>
          <a:p>
            <a:fld id="{DD01415F-5F32-4771-AE74-55868ADB41CE}" type="slidenum">
              <a:rPr lang="en-US" smtClean="0"/>
              <a:pPr/>
              <a:t>12</a:t>
            </a:fld>
            <a:endParaRPr lang="en-US"/>
          </a:p>
        </p:txBody>
      </p:sp>
    </p:spTree>
    <p:extLst>
      <p:ext uri="{BB962C8B-B14F-4D97-AF65-F5344CB8AC3E}">
        <p14:creationId xmlns:p14="http://schemas.microsoft.com/office/powerpoint/2010/main" val="307626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08720"/>
            <a:ext cx="4021089" cy="1114425"/>
          </a:xfrm>
        </p:spPr>
        <p:txBody>
          <a:bodyPr/>
          <a:lstStyle/>
          <a:p>
            <a:r>
              <a:rPr lang="en-GB" dirty="0"/>
              <a:t>Review Data Sources</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2"/>
            <a:ext cx="4261716" cy="4010025"/>
          </a:xfrm>
        </p:spPr>
        <p:txBody>
          <a:bodyPr/>
          <a:lstStyle/>
          <a:p>
            <a:r>
              <a:rPr lang="en-GB" dirty="0"/>
              <a:t>Use a range of data sources to obtain an understanding of current movement along the M5 corridor.</a:t>
            </a:r>
          </a:p>
          <a:p>
            <a:endParaRPr lang="en-GB" dirty="0"/>
          </a:p>
          <a:p>
            <a:r>
              <a:rPr lang="en-GB" dirty="0"/>
              <a:t>Start with looking at different data sources, understand what is included – strengths and limitations of them.</a:t>
            </a:r>
          </a:p>
          <a:p>
            <a:endParaRPr lang="en-GB" dirty="0"/>
          </a:p>
          <a:p>
            <a:r>
              <a:rPr lang="en-GB" dirty="0"/>
              <a:t>For example, 2011 census data is a good dataset but is now quite old. Some of the 2021 census has just been published but how relevant is this – we were in lockdown at the time. </a:t>
            </a:r>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13</a:t>
            </a:fld>
            <a:endParaRPr lang="en-US"/>
          </a:p>
        </p:txBody>
      </p:sp>
      <p:sp>
        <p:nvSpPr>
          <p:cNvPr id="8" name="TextBox 7">
            <a:extLst>
              <a:ext uri="{FF2B5EF4-FFF2-40B4-BE49-F238E27FC236}">
                <a16:creationId xmlns:a16="http://schemas.microsoft.com/office/drawing/2014/main" id="{EBAE8397-E74B-8860-908A-4BC35598B6D7}"/>
              </a:ext>
            </a:extLst>
          </p:cNvPr>
          <p:cNvSpPr txBox="1"/>
          <p:nvPr/>
        </p:nvSpPr>
        <p:spPr>
          <a:xfrm>
            <a:off x="5231904" y="44624"/>
            <a:ext cx="6937352" cy="6508898"/>
          </a:xfrm>
          <a:prstGeom prst="rect">
            <a:avLst/>
          </a:prstGeom>
          <a:noFill/>
        </p:spPr>
        <p:txBody>
          <a:bodyPr wrap="square">
            <a:spAutoFit/>
          </a:bodyPr>
          <a:lstStyle/>
          <a:p>
            <a:pPr>
              <a:lnSpc>
                <a:spcPct val="107000"/>
              </a:lnSpc>
              <a:spcAft>
                <a:spcPts val="800"/>
              </a:spcAft>
            </a:pPr>
            <a:r>
              <a:rPr lang="en-GB"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Transport Appraisal Guidance (TAG) data book:</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https://www.gov.uk/government/publications/tag-data-book</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Includes Department for Transport (DfT) forecasts for factors such as GDP, perceived travel costs and vehicle fleet composition (petrol, diesel, &amp; electric).</a:t>
            </a:r>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National </a:t>
            </a:r>
            <a:r>
              <a:rPr lang="en-GB"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Highways (</a:t>
            </a:r>
            <a:r>
              <a:rPr lang="en-GB" sz="11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NH</a:t>
            </a:r>
            <a:r>
              <a:rPr lang="en-GB"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Traffic Counts:</a:t>
            </a:r>
            <a:endPar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https://webtris.highwaysengland.co.uk/</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Shows location of all HE traffic counters (HE covers primarily motorways, dual carriageways, and trunk roads). Individual sites can be selected to view data availability and data can then be downloaded.</a:t>
            </a:r>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GB"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2011 Census:</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https://www.nomisweb.co.uk/census/2011/data_finder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https://www.nomisweb.co.uk/census/2011/qs701ew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https://www.nomisweb.co.uk/census/2011/dc7701ewla</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Table finder provides a list of all summary tables available from the 2011 census. Method of travel to work (Table QS701EW) is an often-used table to analyse mode share for selected area. Also available is Table DC7701EWLA which shows mode of travel to work by distance travelled.</a:t>
            </a:r>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GB"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Census Boundaries:</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hlinkClick r:id="rId7"/>
              </a:rPr>
              <a:t>Lower layer Super Output Areas (December 2011) Boundaries EW </a:t>
            </a:r>
            <a:r>
              <a:rPr lang="en-GB" sz="1100" dirty="0" err="1">
                <a:hlinkClick r:id="rId7"/>
              </a:rPr>
              <a:t>BFC</a:t>
            </a:r>
            <a:r>
              <a:rPr lang="en-GB" sz="1100" dirty="0">
                <a:hlinkClick r:id="rId7"/>
              </a:rPr>
              <a:t> (V3) | Open Geography Portal</a:t>
            </a:r>
            <a:endParaRPr lang="en-GB" sz="1100" dirty="0"/>
          </a:p>
          <a:p>
            <a:pPr>
              <a:lnSpc>
                <a:spcPct val="107000"/>
              </a:lnSpc>
              <a:spcAft>
                <a:spcPts val="800"/>
              </a:spcAft>
            </a:pPr>
            <a:r>
              <a:rPr lang="en-GB" sz="1100" dirty="0">
                <a:hlinkClick r:id="rId8"/>
              </a:rPr>
              <a:t>Middle layer Super Output Areas (December 2011) Boundaries EW </a:t>
            </a:r>
            <a:r>
              <a:rPr lang="en-GB" sz="1100" dirty="0" err="1">
                <a:hlinkClick r:id="rId8"/>
              </a:rPr>
              <a:t>BFC</a:t>
            </a:r>
            <a:r>
              <a:rPr lang="en-GB" sz="1100" dirty="0">
                <a:hlinkClick r:id="rId8"/>
              </a:rPr>
              <a:t> (V3) | Open Geography Portal</a:t>
            </a:r>
            <a:endParaRPr lang="en-GB" sz="1100" dirty="0"/>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Census boundary information. Data can be downloaded as shapefiles for use in GIS software such as QGIS (free) or ArcGIS (requires license). Links are to Lower Super Output Area (LSOA) and Middle Super Output Area (MSOA). These are geography levels most often used for transport analysis. </a:t>
            </a:r>
          </a:p>
          <a:p>
            <a:pPr>
              <a:lnSpc>
                <a:spcPct val="107000"/>
              </a:lnSpc>
              <a:spcAft>
                <a:spcPts val="800"/>
              </a:spcAft>
            </a:pP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GB"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National Travel Survey:</a:t>
            </a:r>
            <a:endParaRPr lang="en-GB"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9"/>
              </a:rPr>
              <a:t>https://www.gov.uk/government/statistics/national-travel-survey-2021</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10"/>
              </a:rPr>
              <a:t>https://www.gov.uk/government/statistical-data-sets/ad-hoc-national-travel-survey-analysis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100" dirty="0">
                <a:effectLst/>
                <a:latin typeface="Calibri" panose="020F0502020204030204" pitchFamily="34" charset="0"/>
                <a:ea typeface="Calibri" panose="020F0502020204030204" pitchFamily="34" charset="0"/>
                <a:cs typeface="Times New Roman" panose="02020603050405020304" pitchFamily="18" charset="0"/>
              </a:rPr>
              <a:t> </a:t>
            </a:r>
            <a:r>
              <a:rPr lang="en-GB"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Includes data on travel trends as far back as 2002 including number of trips, travel purpose, and mode choice.</a:t>
            </a:r>
          </a:p>
        </p:txBody>
      </p:sp>
    </p:spTree>
    <p:extLst>
      <p:ext uri="{BB962C8B-B14F-4D97-AF65-F5344CB8AC3E}">
        <p14:creationId xmlns:p14="http://schemas.microsoft.com/office/powerpoint/2010/main" val="383856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1C624-7F53-9356-93AC-7BBADE32792B}"/>
              </a:ext>
            </a:extLst>
          </p:cNvPr>
          <p:cNvSpPr>
            <a:spLocks noGrp="1"/>
          </p:cNvSpPr>
          <p:nvPr>
            <p:ph type="body" sz="quarter" idx="11"/>
          </p:nvPr>
        </p:nvSpPr>
        <p:spPr/>
        <p:txBody>
          <a:bodyPr/>
          <a:lstStyle/>
          <a:p>
            <a:r>
              <a:rPr lang="en-GB" dirty="0"/>
              <a:t>Draft Methodology (1)</a:t>
            </a:r>
          </a:p>
        </p:txBody>
      </p:sp>
      <p:sp>
        <p:nvSpPr>
          <p:cNvPr id="3" name="Text Placeholder 2">
            <a:extLst>
              <a:ext uri="{FF2B5EF4-FFF2-40B4-BE49-F238E27FC236}">
                <a16:creationId xmlns:a16="http://schemas.microsoft.com/office/drawing/2014/main" id="{10EE28B8-24A3-76A4-CBE9-4DB62C132367}"/>
              </a:ext>
            </a:extLst>
          </p:cNvPr>
          <p:cNvSpPr>
            <a:spLocks noGrp="1"/>
          </p:cNvSpPr>
          <p:nvPr>
            <p:ph type="body" sz="quarter" idx="14"/>
          </p:nvPr>
        </p:nvSpPr>
        <p:spPr>
          <a:xfrm>
            <a:off x="1066799" y="1929475"/>
            <a:ext cx="4876797" cy="1643542"/>
          </a:xfrm>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Create a simple zoning system for the M5 corridor and towns and cities along it – this will be based on 2011 Census (Journey to work by mode of transport) areas. e.g. we might see Cullompton as a Zone.</a:t>
            </a:r>
          </a:p>
          <a:p>
            <a:endParaRPr lang="en-GB" sz="1800" dirty="0">
              <a:latin typeface="Arial" panose="020B060402020202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5" name="Footer Placeholder 4">
            <a:extLst>
              <a:ext uri="{FF2B5EF4-FFF2-40B4-BE49-F238E27FC236}">
                <a16:creationId xmlns:a16="http://schemas.microsoft.com/office/drawing/2014/main" id="{92C36DF7-917F-0202-A55F-DD0DE32DFDF7}"/>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3B0CA745-DF2F-D668-A3F9-482062EA2DF9}"/>
              </a:ext>
            </a:extLst>
          </p:cNvPr>
          <p:cNvSpPr>
            <a:spLocks noGrp="1"/>
          </p:cNvSpPr>
          <p:nvPr>
            <p:ph type="sldNum" sz="quarter" idx="17"/>
          </p:nvPr>
        </p:nvSpPr>
        <p:spPr/>
        <p:txBody>
          <a:bodyPr/>
          <a:lstStyle/>
          <a:p>
            <a:fld id="{DD01415F-5F32-4771-AE74-55868ADB41CE}" type="slidenum">
              <a:rPr lang="en-US" smtClean="0"/>
              <a:pPr/>
              <a:t>14</a:t>
            </a:fld>
            <a:endParaRPr lang="en-US"/>
          </a:p>
        </p:txBody>
      </p:sp>
      <p:pic>
        <p:nvPicPr>
          <p:cNvPr id="8" name="Picture 7">
            <a:extLst>
              <a:ext uri="{FF2B5EF4-FFF2-40B4-BE49-F238E27FC236}">
                <a16:creationId xmlns:a16="http://schemas.microsoft.com/office/drawing/2014/main" id="{96E33B27-3573-AA8A-6C54-75A16C33FD63}"/>
              </a:ext>
            </a:extLst>
          </p:cNvPr>
          <p:cNvPicPr>
            <a:picLocks noChangeAspect="1"/>
          </p:cNvPicPr>
          <p:nvPr/>
        </p:nvPicPr>
        <p:blipFill>
          <a:blip r:embed="rId2"/>
          <a:stretch>
            <a:fillRect/>
          </a:stretch>
        </p:blipFill>
        <p:spPr>
          <a:xfrm>
            <a:off x="0" y="3779371"/>
            <a:ext cx="12192000" cy="3048000"/>
          </a:xfrm>
          <a:prstGeom prst="rect">
            <a:avLst/>
          </a:prstGeom>
        </p:spPr>
      </p:pic>
      <p:sp>
        <p:nvSpPr>
          <p:cNvPr id="9" name="Text Placeholder 2">
            <a:extLst>
              <a:ext uri="{FF2B5EF4-FFF2-40B4-BE49-F238E27FC236}">
                <a16:creationId xmlns:a16="http://schemas.microsoft.com/office/drawing/2014/main" id="{25102F02-DB9D-BAB0-C70B-A1308BBFE5EA}"/>
              </a:ext>
            </a:extLst>
          </p:cNvPr>
          <p:cNvSpPr txBox="1">
            <a:spLocks/>
          </p:cNvSpPr>
          <p:nvPr/>
        </p:nvSpPr>
        <p:spPr>
          <a:xfrm>
            <a:off x="6960096" y="1624011"/>
            <a:ext cx="4876797" cy="1643542"/>
          </a:xfrm>
          <a:prstGeom prst="rect">
            <a:avLst/>
          </a:prstGeom>
        </p:spPr>
        <p:txBody>
          <a:bodyPr vert="horz" lIns="0" tIns="0" rIns="0" bIns="0" numCol="1" rtlCol="0">
            <a:noAutofit/>
          </a:bodyPr>
          <a:lstStyle>
            <a:lvl1pPr marL="0" indent="0" algn="l" defTabSz="685800" rtl="0" eaLnBrk="1" latinLnBrk="0" hangingPunct="1">
              <a:spcBef>
                <a:spcPct val="20000"/>
              </a:spcBef>
              <a:buFont typeface="Arial" panose="020B0604020202020204" pitchFamily="34" charset="0"/>
              <a:buNone/>
              <a:defRPr sz="1600" kern="1200">
                <a:solidFill>
                  <a:schemeClr val="bg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GB" sz="1800" b="1" dirty="0">
                <a:solidFill>
                  <a:srgbClr val="00B050"/>
                </a:solidFill>
                <a:latin typeface="Arial" panose="020B0604020202020204" pitchFamily="34" charset="0"/>
                <a:ea typeface="Calibri" panose="020F0502020204030204" pitchFamily="34" charset="0"/>
                <a:cs typeface="Times New Roman" panose="02020603050405020304" pitchFamily="18" charset="0"/>
              </a:rPr>
              <a:t>MSOA – Middle Layer Super Output Area</a:t>
            </a:r>
          </a:p>
          <a:p>
            <a:r>
              <a:rPr lang="en-GB" sz="1800" b="1" dirty="0">
                <a:solidFill>
                  <a:srgbClr val="00B050"/>
                </a:solidFill>
                <a:latin typeface="Arial" panose="020B0604020202020204" pitchFamily="34" charset="0"/>
                <a:ea typeface="Calibri" panose="020F0502020204030204" pitchFamily="34" charset="0"/>
                <a:cs typeface="Times New Roman" panose="02020603050405020304" pitchFamily="18" charset="0"/>
              </a:rPr>
              <a:t>	(average of 7500 residents)</a:t>
            </a:r>
          </a:p>
          <a:p>
            <a:r>
              <a:rPr lang="en-GB" sz="1800" dirty="0">
                <a:latin typeface="Arial" panose="020B0604020202020204" pitchFamily="34" charset="0"/>
                <a:ea typeface="Calibri" panose="020F0502020204030204" pitchFamily="34" charset="0"/>
                <a:cs typeface="Times New Roman" panose="02020603050405020304" pitchFamily="18" charset="0"/>
              </a:rPr>
              <a:t>LSOA – Lower Layer Super  Output Area</a:t>
            </a:r>
          </a:p>
          <a:p>
            <a:r>
              <a:rPr lang="en-GB" sz="1800" dirty="0">
                <a:latin typeface="Arial" panose="020B0604020202020204" pitchFamily="34" charset="0"/>
                <a:ea typeface="Calibri" panose="020F0502020204030204" pitchFamily="34" charset="0"/>
                <a:cs typeface="Times New Roman" panose="02020603050405020304" pitchFamily="18" charset="0"/>
              </a:rPr>
              <a:t>	(average of 1500 residents)</a:t>
            </a:r>
          </a:p>
          <a:p>
            <a:r>
              <a:rPr lang="en-GB" sz="1800" dirty="0">
                <a:latin typeface="Arial" panose="020B0604020202020204" pitchFamily="34" charset="0"/>
                <a:ea typeface="Calibri" panose="020F0502020204030204" pitchFamily="34" charset="0"/>
                <a:cs typeface="Times New Roman" panose="02020603050405020304" pitchFamily="18" charset="0"/>
              </a:rPr>
              <a:t>OA – Output area) </a:t>
            </a:r>
          </a:p>
          <a:p>
            <a:r>
              <a:rPr lang="en-GB" sz="1800" dirty="0">
                <a:latin typeface="Arial" panose="020B0604020202020204" pitchFamily="34" charset="0"/>
                <a:ea typeface="Calibri" panose="020F0502020204030204" pitchFamily="34" charset="0"/>
                <a:cs typeface="Times New Roman" panose="02020603050405020304" pitchFamily="18" charset="0"/>
              </a:rPr>
              <a:t>	(average of 310 residents)</a:t>
            </a:r>
          </a:p>
          <a:p>
            <a:endParaRPr lang="en-GB" sz="1800" dirty="0">
              <a:latin typeface="Arial" panose="020B0604020202020204" pitchFamily="34" charset="0"/>
              <a:ea typeface="Calibri" panose="020F0502020204030204" pitchFamily="34" charset="0"/>
              <a:cs typeface="Times New Roman" panose="02020603050405020304" pitchFamily="18" charset="0"/>
            </a:endParaRPr>
          </a:p>
          <a:p>
            <a:endParaRPr lang="en-GB" sz="18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79149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(2)</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1944216"/>
          </a:xfrm>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Identify the journey to work trips between the key destinations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eg</a:t>
            </a:r>
            <a:r>
              <a:rPr lang="en-GB" sz="1800" dirty="0">
                <a:effectLst/>
                <a:latin typeface="Arial" panose="020B0604020202020204" pitchFamily="34" charset="0"/>
                <a:ea typeface="Calibri" panose="020F0502020204030204" pitchFamily="34" charset="0"/>
                <a:cs typeface="Times New Roman" panose="02020603050405020304" pitchFamily="18" charset="0"/>
              </a:rPr>
              <a:t> Cullompton to Taunton). This will involve extracting data from NOMIS website and combine the data to match the zones.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15</a:t>
            </a:fld>
            <a:endParaRPr lang="en-US"/>
          </a:p>
        </p:txBody>
      </p:sp>
      <p:pic>
        <p:nvPicPr>
          <p:cNvPr id="7" name="Picture 6">
            <a:extLst>
              <a:ext uri="{FF2B5EF4-FFF2-40B4-BE49-F238E27FC236}">
                <a16:creationId xmlns:a16="http://schemas.microsoft.com/office/drawing/2014/main" id="{E24AE851-CE3E-7127-6B1F-4C64B0550845}"/>
              </a:ext>
            </a:extLst>
          </p:cNvPr>
          <p:cNvPicPr>
            <a:picLocks noChangeAspect="1"/>
          </p:cNvPicPr>
          <p:nvPr/>
        </p:nvPicPr>
        <p:blipFill>
          <a:blip r:embed="rId2"/>
          <a:stretch>
            <a:fillRect/>
          </a:stretch>
        </p:blipFill>
        <p:spPr>
          <a:xfrm>
            <a:off x="6703966" y="0"/>
            <a:ext cx="5502909" cy="6858000"/>
          </a:xfrm>
          <a:prstGeom prst="rect">
            <a:avLst/>
          </a:prstGeom>
        </p:spPr>
      </p:pic>
      <p:sp>
        <p:nvSpPr>
          <p:cNvPr id="9" name="Text Placeholder 2">
            <a:extLst>
              <a:ext uri="{FF2B5EF4-FFF2-40B4-BE49-F238E27FC236}">
                <a16:creationId xmlns:a16="http://schemas.microsoft.com/office/drawing/2014/main" id="{96D3C199-58C5-0BD4-AB1E-045DA6391AF9}"/>
              </a:ext>
            </a:extLst>
          </p:cNvPr>
          <p:cNvSpPr txBox="1">
            <a:spLocks/>
          </p:cNvSpPr>
          <p:nvPr/>
        </p:nvSpPr>
        <p:spPr>
          <a:xfrm>
            <a:off x="7324562" y="5774356"/>
            <a:ext cx="4261716" cy="1083644"/>
          </a:xfrm>
          <a:prstGeom prst="rect">
            <a:avLst/>
          </a:prstGeom>
          <a:solidFill>
            <a:schemeClr val="bg1">
              <a:lumMod val="95000"/>
            </a:schemeClr>
          </a:solidFill>
        </p:spPr>
        <p:txBody>
          <a:bodyPr vert="horz" lIns="0" tIns="0" rIns="0" bIns="0" numCol="1" rtlCol="0">
            <a:noAutofit/>
          </a:bodyPr>
          <a:lstStyle>
            <a:lvl1pPr marL="0" indent="0" algn="l" defTabSz="685800" rtl="0" eaLnBrk="1" latinLnBrk="0" hangingPunct="1">
              <a:spcBef>
                <a:spcPct val="20000"/>
              </a:spcBef>
              <a:buFont typeface="Arial" panose="020B0604020202020204" pitchFamily="34" charset="0"/>
              <a:buNone/>
              <a:defRPr sz="1600" kern="1200">
                <a:solidFill>
                  <a:schemeClr val="bg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GB" dirty="0">
                <a:solidFill>
                  <a:schemeClr val="tx1"/>
                </a:solidFill>
              </a:rPr>
              <a:t>DataShine website visualises the 2011 census data.</a:t>
            </a:r>
          </a:p>
          <a:p>
            <a:r>
              <a:rPr lang="en-GB" dirty="0">
                <a:solidFill>
                  <a:schemeClr val="tx1"/>
                </a:solidFill>
              </a:rPr>
              <a:t>Image shows commute trips as car driver to / from Taunton</a:t>
            </a:r>
          </a:p>
        </p:txBody>
      </p:sp>
      <p:sp>
        <p:nvSpPr>
          <p:cNvPr id="8" name="TextBox 7">
            <a:extLst>
              <a:ext uri="{FF2B5EF4-FFF2-40B4-BE49-F238E27FC236}">
                <a16:creationId xmlns:a16="http://schemas.microsoft.com/office/drawing/2014/main" id="{75E157C8-FB53-E7F7-54A0-724976EC7B0A}"/>
              </a:ext>
            </a:extLst>
          </p:cNvPr>
          <p:cNvSpPr txBox="1"/>
          <p:nvPr/>
        </p:nvSpPr>
        <p:spPr>
          <a:xfrm>
            <a:off x="695400" y="3975449"/>
            <a:ext cx="5832648" cy="1200329"/>
          </a:xfrm>
          <a:prstGeom prst="rect">
            <a:avLst/>
          </a:prstGeom>
          <a:noFill/>
        </p:spPr>
        <p:txBody>
          <a:bodyPr wrap="square">
            <a:spAutoFit/>
          </a:bodyPr>
          <a:lstStyle/>
          <a:p>
            <a:r>
              <a:rPr lang="en-GB" dirty="0">
                <a:solidFill>
                  <a:schemeClr val="bg1"/>
                </a:solidFill>
                <a:hlinkClick r:id="rId3"/>
              </a:rPr>
              <a:t>https://commute.datashine.org.uk/#mode=allflows&amp;direction=both&amp;msoa=undefined&amp;zoom=11.3&amp;lon=-3.4713&amp;lat=50.7403</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247452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37E6A-66BA-5902-524D-1A1340CA67F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6860F0-2425-DBD4-59A4-FA2F7B79B15E}"/>
              </a:ext>
            </a:extLst>
          </p:cNvPr>
          <p:cNvSpPr>
            <a:spLocks noGrp="1"/>
          </p:cNvSpPr>
          <p:nvPr>
            <p:ph type="body" sz="quarter" idx="11"/>
          </p:nvPr>
        </p:nvSpPr>
        <p:spPr>
          <a:xfrm>
            <a:off x="834007" y="946423"/>
            <a:ext cx="5261993" cy="1114425"/>
          </a:xfrm>
        </p:spPr>
        <p:txBody>
          <a:bodyPr/>
          <a:lstStyle/>
          <a:p>
            <a:r>
              <a:rPr lang="en-GB" dirty="0"/>
              <a:t>DataShine Tip</a:t>
            </a:r>
          </a:p>
        </p:txBody>
      </p:sp>
      <p:sp>
        <p:nvSpPr>
          <p:cNvPr id="3" name="Text Placeholder 2">
            <a:extLst>
              <a:ext uri="{FF2B5EF4-FFF2-40B4-BE49-F238E27FC236}">
                <a16:creationId xmlns:a16="http://schemas.microsoft.com/office/drawing/2014/main" id="{278956A6-D991-0115-FE3A-2BA8D3A82783}"/>
              </a:ext>
            </a:extLst>
          </p:cNvPr>
          <p:cNvSpPr>
            <a:spLocks noGrp="1"/>
          </p:cNvSpPr>
          <p:nvPr>
            <p:ph type="body" sz="quarter" idx="14"/>
          </p:nvPr>
        </p:nvSpPr>
        <p:spPr>
          <a:xfrm>
            <a:off x="829492" y="2456892"/>
            <a:ext cx="4261716" cy="1944216"/>
          </a:xfrm>
        </p:spPr>
        <p:txBody>
          <a:bodyPr/>
          <a:lstStyle/>
          <a:p>
            <a:r>
              <a:rPr lang="en-GB" sz="1800" dirty="0">
                <a:effectLst/>
                <a:latin typeface="Arial" panose="020B0604020202020204" pitchFamily="34" charset="0"/>
                <a:ea typeface="Calibri" panose="020F0502020204030204" pitchFamily="34" charset="0"/>
                <a:cs typeface="Times New Roman" panose="02020603050405020304" pitchFamily="18" charset="0"/>
              </a:rPr>
              <a:t>Right click on map and click “Inspect”.</a:t>
            </a:r>
          </a:p>
          <a:p>
            <a:r>
              <a:rPr lang="en-GB" sz="1800" dirty="0">
                <a:latin typeface="Arial" panose="020B0604020202020204" pitchFamily="34" charset="0"/>
                <a:ea typeface="Calibri" panose="020F0502020204030204" pitchFamily="34" charset="0"/>
                <a:cs typeface="Times New Roman" panose="02020603050405020304" pitchFamily="18" charset="0"/>
              </a:rPr>
              <a:t>Go to Network tab in Inspect window.</a:t>
            </a:r>
          </a:p>
          <a:p>
            <a:r>
              <a:rPr lang="en-GB" sz="1800" dirty="0">
                <a:effectLst/>
                <a:latin typeface="Arial" panose="020B0604020202020204" pitchFamily="34" charset="0"/>
                <a:ea typeface="Calibri" panose="020F0502020204030204" pitchFamily="34" charset="0"/>
                <a:cs typeface="Times New Roman" panose="02020603050405020304" pitchFamily="18" charset="0"/>
              </a:rPr>
              <a:t>When clicking location on map the data will be loaded as per the screenshot.</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Data can easily be copied and pasted into Excel / other programs for analysis.</a:t>
            </a:r>
          </a:p>
          <a:p>
            <a:endParaRPr lang="en-GB" dirty="0"/>
          </a:p>
        </p:txBody>
      </p:sp>
      <p:sp>
        <p:nvSpPr>
          <p:cNvPr id="5" name="Footer Placeholder 4">
            <a:extLst>
              <a:ext uri="{FF2B5EF4-FFF2-40B4-BE49-F238E27FC236}">
                <a16:creationId xmlns:a16="http://schemas.microsoft.com/office/drawing/2014/main" id="{6904F5DA-D515-8BA7-614E-ED2263755F5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C63840E4-2A3B-D5A4-F215-D4719D7699CF}"/>
              </a:ext>
            </a:extLst>
          </p:cNvPr>
          <p:cNvSpPr>
            <a:spLocks noGrp="1"/>
          </p:cNvSpPr>
          <p:nvPr>
            <p:ph type="sldNum" sz="quarter" idx="17"/>
          </p:nvPr>
        </p:nvSpPr>
        <p:spPr/>
        <p:txBody>
          <a:bodyPr/>
          <a:lstStyle/>
          <a:p>
            <a:fld id="{DD01415F-5F32-4771-AE74-55868ADB41CE}" type="slidenum">
              <a:rPr lang="en-US" smtClean="0"/>
              <a:pPr/>
              <a:t>16</a:t>
            </a:fld>
            <a:endParaRPr lang="en-US"/>
          </a:p>
        </p:txBody>
      </p:sp>
      <p:pic>
        <p:nvPicPr>
          <p:cNvPr id="10" name="Picture 9">
            <a:extLst>
              <a:ext uri="{FF2B5EF4-FFF2-40B4-BE49-F238E27FC236}">
                <a16:creationId xmlns:a16="http://schemas.microsoft.com/office/drawing/2014/main" id="{447370A8-B2A4-E9A7-FE09-D6866F4F4B6A}"/>
              </a:ext>
            </a:extLst>
          </p:cNvPr>
          <p:cNvPicPr>
            <a:picLocks noChangeAspect="1"/>
          </p:cNvPicPr>
          <p:nvPr/>
        </p:nvPicPr>
        <p:blipFill>
          <a:blip r:embed="rId2"/>
          <a:stretch>
            <a:fillRect/>
          </a:stretch>
        </p:blipFill>
        <p:spPr>
          <a:xfrm>
            <a:off x="4865377" y="2420888"/>
            <a:ext cx="7326623" cy="4370158"/>
          </a:xfrm>
          <a:prstGeom prst="rect">
            <a:avLst/>
          </a:prstGeom>
        </p:spPr>
      </p:pic>
    </p:spTree>
    <p:extLst>
      <p:ext uri="{BB962C8B-B14F-4D97-AF65-F5344CB8AC3E}">
        <p14:creationId xmlns:p14="http://schemas.microsoft.com/office/powerpoint/2010/main" val="106577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7B025-B421-0D79-10A5-16DBA3D565A5}"/>
              </a:ext>
            </a:extLst>
          </p:cNvPr>
          <p:cNvSpPr>
            <a:spLocks noGrp="1"/>
          </p:cNvSpPr>
          <p:nvPr>
            <p:ph type="body" sz="quarter" idx="11"/>
          </p:nvPr>
        </p:nvSpPr>
        <p:spPr>
          <a:xfrm>
            <a:off x="839416" y="946423"/>
            <a:ext cx="4876797" cy="1114425"/>
          </a:xfrm>
        </p:spPr>
        <p:txBody>
          <a:bodyPr/>
          <a:lstStyle/>
          <a:p>
            <a:r>
              <a:rPr lang="en-GB" dirty="0"/>
              <a:t>Draft Methodology (3)</a:t>
            </a:r>
          </a:p>
        </p:txBody>
      </p:sp>
      <p:sp>
        <p:nvSpPr>
          <p:cNvPr id="3" name="Text Placeholder 2">
            <a:extLst>
              <a:ext uri="{FF2B5EF4-FFF2-40B4-BE49-F238E27FC236}">
                <a16:creationId xmlns:a16="http://schemas.microsoft.com/office/drawing/2014/main" id="{0AF1F6C1-A3C2-93B2-4419-01239752A974}"/>
              </a:ext>
            </a:extLst>
          </p:cNvPr>
          <p:cNvSpPr>
            <a:spLocks noGrp="1"/>
          </p:cNvSpPr>
          <p:nvPr>
            <p:ph type="body" sz="quarter" idx="14"/>
          </p:nvPr>
        </p:nvSpPr>
        <p:spPr>
          <a:xfrm>
            <a:off x="851324" y="2390774"/>
            <a:ext cx="4597152" cy="4010025"/>
          </a:xfrm>
        </p:spPr>
        <p:txBody>
          <a:bodyPr/>
          <a:lstStyle/>
          <a:p>
            <a:r>
              <a:rPr lang="en-GB" sz="1800" dirty="0">
                <a:effectLst/>
                <a:latin typeface="Arial" panose="020B0604020202020204" pitchFamily="34" charset="0"/>
                <a:ea typeface="Calibri" panose="020F0502020204030204" pitchFamily="34" charset="0"/>
              </a:rPr>
              <a:t>Simple process of assigning which trips will be on the motorway and to public transport -use a simple Binary Logit model calibrated on the census data. Use judgment as to which car trips will use the motorway (coarse journey times from Google</a:t>
            </a:r>
            <a:r>
              <a:rPr lang="en-GB" sz="1800" dirty="0">
                <a:latin typeface="Arial" panose="020B0604020202020204" pitchFamily="34" charset="0"/>
                <a:ea typeface="Calibri" panose="020F0502020204030204" pitchFamily="34" charset="0"/>
              </a:rPr>
              <a:t> </a:t>
            </a:r>
            <a:r>
              <a:rPr lang="en-GB" sz="1800">
                <a:latin typeface="Arial" panose="020B0604020202020204" pitchFamily="34" charset="0"/>
                <a:ea typeface="Calibri" panose="020F0502020204030204" pitchFamily="34" charset="0"/>
              </a:rPr>
              <a:t>or other sources</a:t>
            </a:r>
            <a:r>
              <a:rPr lang="en-GB" sz="1800">
                <a:effectLst/>
                <a:latin typeface="Arial" panose="020B0604020202020204" pitchFamily="34" charset="0"/>
                <a:ea typeface="Calibri" panose="020F0502020204030204" pitchFamily="34" charset="0"/>
              </a:rPr>
              <a:t>)</a:t>
            </a:r>
            <a:endParaRPr lang="en-GB" dirty="0"/>
          </a:p>
        </p:txBody>
      </p:sp>
      <p:sp>
        <p:nvSpPr>
          <p:cNvPr id="4" name="Picture Placeholder 3">
            <a:extLst>
              <a:ext uri="{FF2B5EF4-FFF2-40B4-BE49-F238E27FC236}">
                <a16:creationId xmlns:a16="http://schemas.microsoft.com/office/drawing/2014/main" id="{C98324B3-81D3-7BAF-FD2E-278EE31AE953}"/>
              </a:ext>
            </a:extLst>
          </p:cNvPr>
          <p:cNvSpPr>
            <a:spLocks noGrp="1"/>
          </p:cNvSpPr>
          <p:nvPr>
            <p:ph type="pic" sz="quarter" idx="15"/>
          </p:nvPr>
        </p:nvSpPr>
        <p:spPr/>
        <p:txBody>
          <a:bodyPr/>
          <a:lstStyle/>
          <a:p>
            <a:endParaRPr lang="en-GB"/>
          </a:p>
        </p:txBody>
      </p:sp>
      <p:sp>
        <p:nvSpPr>
          <p:cNvPr id="5" name="Footer Placeholder 4">
            <a:extLst>
              <a:ext uri="{FF2B5EF4-FFF2-40B4-BE49-F238E27FC236}">
                <a16:creationId xmlns:a16="http://schemas.microsoft.com/office/drawing/2014/main" id="{3967BF41-1146-3C22-ADCB-6CB56CABD144}"/>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5FF5DE64-C1D8-28AF-C0F3-E637C0E4142F}"/>
              </a:ext>
            </a:extLst>
          </p:cNvPr>
          <p:cNvSpPr>
            <a:spLocks noGrp="1"/>
          </p:cNvSpPr>
          <p:nvPr>
            <p:ph type="sldNum" sz="quarter" idx="17"/>
          </p:nvPr>
        </p:nvSpPr>
        <p:spPr/>
        <p:txBody>
          <a:bodyPr/>
          <a:lstStyle/>
          <a:p>
            <a:fld id="{DD01415F-5F32-4771-AE74-55868ADB41CE}" type="slidenum">
              <a:rPr lang="en-US" smtClean="0"/>
              <a:pPr/>
              <a:t>17</a:t>
            </a:fld>
            <a:endParaRPr lang="en-US"/>
          </a:p>
        </p:txBody>
      </p:sp>
      <p:pic>
        <p:nvPicPr>
          <p:cNvPr id="8" name="Picture 7">
            <a:extLst>
              <a:ext uri="{FF2B5EF4-FFF2-40B4-BE49-F238E27FC236}">
                <a16:creationId xmlns:a16="http://schemas.microsoft.com/office/drawing/2014/main" id="{23731904-526D-F91B-8163-61762DA8C4F3}"/>
              </a:ext>
            </a:extLst>
          </p:cNvPr>
          <p:cNvPicPr>
            <a:picLocks noChangeAspect="1"/>
          </p:cNvPicPr>
          <p:nvPr/>
        </p:nvPicPr>
        <p:blipFill rotWithShape="1">
          <a:blip r:embed="rId2"/>
          <a:srcRect l="-1526" r="27271"/>
          <a:stretch/>
        </p:blipFill>
        <p:spPr>
          <a:xfrm>
            <a:off x="5824856" y="0"/>
            <a:ext cx="6367144" cy="6858000"/>
          </a:xfrm>
          <a:prstGeom prst="rect">
            <a:avLst/>
          </a:prstGeom>
        </p:spPr>
      </p:pic>
    </p:spTree>
    <p:extLst>
      <p:ext uri="{BB962C8B-B14F-4D97-AF65-F5344CB8AC3E}">
        <p14:creationId xmlns:p14="http://schemas.microsoft.com/office/powerpoint/2010/main" val="376754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F1779-E0FA-FE2D-889D-ED8D20E5B4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5AE8676-046B-760F-A9FC-5EEBC6B0DD64}"/>
              </a:ext>
            </a:extLst>
          </p:cNvPr>
          <p:cNvSpPr>
            <a:spLocks noGrp="1"/>
          </p:cNvSpPr>
          <p:nvPr>
            <p:ph type="body" sz="quarter" idx="11"/>
          </p:nvPr>
        </p:nvSpPr>
        <p:spPr>
          <a:xfrm>
            <a:off x="839416" y="946423"/>
            <a:ext cx="4876797" cy="1114425"/>
          </a:xfrm>
        </p:spPr>
        <p:txBody>
          <a:bodyPr/>
          <a:lstStyle/>
          <a:p>
            <a:r>
              <a:rPr lang="en-GB" dirty="0"/>
              <a:t>Binary Logit Model</a:t>
            </a:r>
          </a:p>
        </p:txBody>
      </p:sp>
      <p:sp>
        <p:nvSpPr>
          <p:cNvPr id="3" name="Text Placeholder 2">
            <a:extLst>
              <a:ext uri="{FF2B5EF4-FFF2-40B4-BE49-F238E27FC236}">
                <a16:creationId xmlns:a16="http://schemas.microsoft.com/office/drawing/2014/main" id="{BCA6A544-6320-3B2C-FF03-32649FDD7071}"/>
              </a:ext>
            </a:extLst>
          </p:cNvPr>
          <p:cNvSpPr>
            <a:spLocks noGrp="1"/>
          </p:cNvSpPr>
          <p:nvPr>
            <p:ph type="body" sz="quarter" idx="14"/>
          </p:nvPr>
        </p:nvSpPr>
        <p:spPr>
          <a:xfrm>
            <a:off x="803572" y="3088871"/>
            <a:ext cx="4597152" cy="2448272"/>
          </a:xfrm>
        </p:spPr>
        <p:txBody>
          <a:bodyPr/>
          <a:lstStyle/>
          <a:p>
            <a:r>
              <a:rPr lang="en-GB" sz="1800" dirty="0">
                <a:effectLst/>
                <a:latin typeface="Arial" panose="020B0604020202020204" pitchFamily="34" charset="0"/>
                <a:ea typeface="Calibri" panose="020F0502020204030204" pitchFamily="34" charset="0"/>
              </a:rPr>
              <a:t>P</a:t>
            </a:r>
            <a:r>
              <a:rPr lang="en-GB" sz="1800" baseline="-25000" dirty="0">
                <a:effectLst/>
                <a:latin typeface="Arial" panose="020B0604020202020204" pitchFamily="34" charset="0"/>
                <a:ea typeface="Calibri" panose="020F0502020204030204" pitchFamily="34" charset="0"/>
              </a:rPr>
              <a:t>pt</a:t>
            </a:r>
            <a:r>
              <a:rPr lang="en-GB" sz="1800" dirty="0">
                <a:effectLst/>
                <a:latin typeface="Arial" panose="020B0604020202020204" pitchFamily="34" charset="0"/>
                <a:ea typeface="Calibri" panose="020F0502020204030204" pitchFamily="34" charset="0"/>
              </a:rPr>
              <a:t> – Proportion Public Transport</a:t>
            </a:r>
          </a:p>
          <a:p>
            <a:r>
              <a:rPr lang="en-GB" sz="1800" dirty="0">
                <a:latin typeface="Arial" panose="020B0604020202020204" pitchFamily="34" charset="0"/>
                <a:ea typeface="Calibri" panose="020F0502020204030204" pitchFamily="34" charset="0"/>
              </a:rPr>
              <a:t>C</a:t>
            </a:r>
            <a:r>
              <a:rPr lang="en-GB" sz="1800" baseline="-25000" dirty="0">
                <a:latin typeface="Arial" panose="020B0604020202020204" pitchFamily="34" charset="0"/>
                <a:ea typeface="Calibri" panose="020F0502020204030204" pitchFamily="34" charset="0"/>
              </a:rPr>
              <a:t>pt</a:t>
            </a:r>
            <a:r>
              <a:rPr lang="en-GB" sz="1800" dirty="0">
                <a:latin typeface="Arial" panose="020B0604020202020204" pitchFamily="34" charset="0"/>
                <a:ea typeface="Calibri" panose="020F0502020204030204" pitchFamily="34" charset="0"/>
              </a:rPr>
              <a:t> – Cost of public transport (generalised minutes)</a:t>
            </a:r>
          </a:p>
          <a:p>
            <a:r>
              <a:rPr lang="en-GB" sz="1800" dirty="0">
                <a:latin typeface="Arial" panose="020B0604020202020204" pitchFamily="34" charset="0"/>
                <a:ea typeface="Calibri" panose="020F0502020204030204" pitchFamily="34" charset="0"/>
              </a:rPr>
              <a:t>C</a:t>
            </a:r>
            <a:r>
              <a:rPr lang="en-GB" sz="1800" baseline="-25000" dirty="0">
                <a:latin typeface="Arial" panose="020B0604020202020204" pitchFamily="34" charset="0"/>
                <a:ea typeface="Calibri" panose="020F0502020204030204" pitchFamily="34" charset="0"/>
              </a:rPr>
              <a:t>car</a:t>
            </a:r>
            <a:r>
              <a:rPr lang="en-GB" sz="1800" dirty="0">
                <a:latin typeface="Arial" panose="020B0604020202020204" pitchFamily="34" charset="0"/>
                <a:ea typeface="Calibri" panose="020F0502020204030204" pitchFamily="34" charset="0"/>
              </a:rPr>
              <a:t> – Car cost (generalised minutes)</a:t>
            </a:r>
          </a:p>
          <a:p>
            <a:r>
              <a:rPr lang="el-GR" sz="1800" dirty="0">
                <a:latin typeface="Arial" panose="020B0604020202020204" pitchFamily="34" charset="0"/>
                <a:ea typeface="Calibri" panose="020F0502020204030204" pitchFamily="34" charset="0"/>
              </a:rPr>
              <a:t>λ</a:t>
            </a:r>
            <a:r>
              <a:rPr lang="en-GB" sz="1800" dirty="0">
                <a:latin typeface="Arial" panose="020B0604020202020204" pitchFamily="34" charset="0"/>
                <a:ea typeface="Calibri" panose="020F0502020204030204" pitchFamily="34" charset="0"/>
              </a:rPr>
              <a:t> – Sensitivity factor (0.04 standard value)</a:t>
            </a:r>
          </a:p>
          <a:p>
            <a:r>
              <a:rPr lang="el-GR" sz="1800" dirty="0">
                <a:latin typeface="Arial" panose="020B0604020202020204" pitchFamily="34" charset="0"/>
                <a:ea typeface="Calibri" panose="020F0502020204030204" pitchFamily="34" charset="0"/>
              </a:rPr>
              <a:t>δ</a:t>
            </a:r>
            <a:r>
              <a:rPr lang="en-GB" sz="1800" dirty="0">
                <a:latin typeface="Arial" panose="020B0604020202020204" pitchFamily="34" charset="0"/>
                <a:ea typeface="Calibri" panose="020F0502020204030204" pitchFamily="34" charset="0"/>
              </a:rPr>
              <a:t> – Inconvenience and crowding penalty (recommend 20-40 minutes standard value</a:t>
            </a:r>
            <a:endParaRPr lang="en-GB" dirty="0"/>
          </a:p>
        </p:txBody>
      </p:sp>
      <p:sp>
        <p:nvSpPr>
          <p:cNvPr id="5" name="Footer Placeholder 4">
            <a:extLst>
              <a:ext uri="{FF2B5EF4-FFF2-40B4-BE49-F238E27FC236}">
                <a16:creationId xmlns:a16="http://schemas.microsoft.com/office/drawing/2014/main" id="{B97221B4-3CA8-621C-F2BD-241CB6243338}"/>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742D0210-CE2C-2660-2E9C-370833A50558}"/>
              </a:ext>
            </a:extLst>
          </p:cNvPr>
          <p:cNvSpPr>
            <a:spLocks noGrp="1"/>
          </p:cNvSpPr>
          <p:nvPr>
            <p:ph type="sldNum" sz="quarter" idx="17"/>
          </p:nvPr>
        </p:nvSpPr>
        <p:spPr/>
        <p:txBody>
          <a:bodyPr/>
          <a:lstStyle/>
          <a:p>
            <a:fld id="{DD01415F-5F32-4771-AE74-55868ADB41CE}" type="slidenum">
              <a:rPr lang="en-US" smtClean="0"/>
              <a:pPr/>
              <a:t>18</a:t>
            </a:fld>
            <a:endParaRPr lang="en-US"/>
          </a:p>
        </p:txBody>
      </p:sp>
      <p:pic>
        <p:nvPicPr>
          <p:cNvPr id="1026" name="Picture 5">
            <a:extLst>
              <a:ext uri="{FF2B5EF4-FFF2-40B4-BE49-F238E27FC236}">
                <a16:creationId xmlns:a16="http://schemas.microsoft.com/office/drawing/2014/main" id="{C536E313-A81A-133D-0112-168669BF3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916832"/>
            <a:ext cx="26193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DDA90F1F-7D9D-0131-C9B0-AA75D823CA5C}"/>
              </a:ext>
            </a:extLst>
          </p:cNvPr>
          <p:cNvPicPr>
            <a:picLocks noChangeAspect="1"/>
          </p:cNvPicPr>
          <p:nvPr/>
        </p:nvPicPr>
        <p:blipFill>
          <a:blip r:embed="rId3"/>
          <a:stretch>
            <a:fillRect/>
          </a:stretch>
        </p:blipFill>
        <p:spPr>
          <a:xfrm>
            <a:off x="6474748" y="2256166"/>
            <a:ext cx="5600611" cy="1665410"/>
          </a:xfrm>
          <a:prstGeom prst="rect">
            <a:avLst/>
          </a:prstGeom>
        </p:spPr>
      </p:pic>
    </p:spTree>
    <p:extLst>
      <p:ext uri="{BB962C8B-B14F-4D97-AF65-F5344CB8AC3E}">
        <p14:creationId xmlns:p14="http://schemas.microsoft.com/office/powerpoint/2010/main" val="92408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(4)</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1944216"/>
          </a:xfrm>
        </p:spPr>
        <p:txBody>
          <a:bodyPr/>
          <a:lstStyle/>
          <a:p>
            <a:r>
              <a:rPr lang="en-GB" sz="1800" dirty="0">
                <a:effectLst/>
                <a:latin typeface="Arial" panose="020B0604020202020204" pitchFamily="34" charset="0"/>
                <a:ea typeface="Calibri" panose="020F0502020204030204" pitchFamily="34" charset="0"/>
              </a:rPr>
              <a:t>Could focus on just commuters or use </a:t>
            </a:r>
            <a:r>
              <a:rPr lang="en-GB" sz="1800" dirty="0" err="1">
                <a:effectLst/>
                <a:latin typeface="Arial" panose="020B0604020202020204" pitchFamily="34" charset="0"/>
                <a:ea typeface="Calibri" panose="020F0502020204030204" pitchFamily="34" charset="0"/>
              </a:rPr>
              <a:t>WebTRIS</a:t>
            </a:r>
            <a:r>
              <a:rPr lang="en-GB" sz="1800" dirty="0">
                <a:effectLst/>
                <a:latin typeface="Arial" panose="020B0604020202020204" pitchFamily="34" charset="0"/>
                <a:ea typeface="Calibri" panose="020F0502020204030204" pitchFamily="34" charset="0"/>
              </a:rPr>
              <a:t> (National Highways data) or NTS (National Travel Survey) to factor to all trip types. Compare different methods, limitations of any assumptions. – how does NTS align with Census data. NTS is a rich dataset in itself – could undertake a range of statistical analysis around mode, purpose, by time of day / distance and mode etc.</a:t>
            </a:r>
            <a:endParaRPr lang="en-GB" dirty="0"/>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19</a:t>
            </a:fld>
            <a:endParaRPr lang="en-US"/>
          </a:p>
        </p:txBody>
      </p:sp>
      <p:pic>
        <p:nvPicPr>
          <p:cNvPr id="8" name="Picture 7">
            <a:extLst>
              <a:ext uri="{FF2B5EF4-FFF2-40B4-BE49-F238E27FC236}">
                <a16:creationId xmlns:a16="http://schemas.microsoft.com/office/drawing/2014/main" id="{4B6E92D4-BED2-120D-545E-0FD0A2149205}"/>
              </a:ext>
            </a:extLst>
          </p:cNvPr>
          <p:cNvPicPr>
            <a:picLocks noChangeAspect="1"/>
          </p:cNvPicPr>
          <p:nvPr/>
        </p:nvPicPr>
        <p:blipFill>
          <a:blip r:embed="rId2"/>
          <a:stretch>
            <a:fillRect/>
          </a:stretch>
        </p:blipFill>
        <p:spPr>
          <a:xfrm>
            <a:off x="7324562" y="0"/>
            <a:ext cx="4867438" cy="6907352"/>
          </a:xfrm>
          <a:prstGeom prst="rect">
            <a:avLst/>
          </a:prstGeom>
        </p:spPr>
      </p:pic>
    </p:spTree>
    <p:extLst>
      <p:ext uri="{BB962C8B-B14F-4D97-AF65-F5344CB8AC3E}">
        <p14:creationId xmlns:p14="http://schemas.microsoft.com/office/powerpoint/2010/main" val="62445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tone bridge over a body of water&#10;&#10;Description automatically generated">
            <a:extLst>
              <a:ext uri="{FF2B5EF4-FFF2-40B4-BE49-F238E27FC236}">
                <a16:creationId xmlns:a16="http://schemas.microsoft.com/office/drawing/2014/main" id="{49470680-E765-45BC-AEE5-11003CFC04A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22100" b="22100"/>
          <a:stretch>
            <a:fillRect/>
          </a:stretch>
        </p:blipFill>
        <p:spPr/>
      </p:pic>
      <p:sp>
        <p:nvSpPr>
          <p:cNvPr id="4" name="Text Placeholder 3">
            <a:extLst>
              <a:ext uri="{FF2B5EF4-FFF2-40B4-BE49-F238E27FC236}">
                <a16:creationId xmlns:a16="http://schemas.microsoft.com/office/drawing/2014/main" id="{DD0C173C-0D27-429A-83A3-3B54F83691B2}"/>
              </a:ext>
            </a:extLst>
          </p:cNvPr>
          <p:cNvSpPr>
            <a:spLocks noGrp="1"/>
          </p:cNvSpPr>
          <p:nvPr>
            <p:ph type="body" sz="quarter" idx="11"/>
          </p:nvPr>
        </p:nvSpPr>
        <p:spPr/>
        <p:txBody>
          <a:bodyPr/>
          <a:lstStyle/>
          <a:p>
            <a:r>
              <a:rPr lang="en-US" dirty="0"/>
              <a:t>Who are Stantec?</a:t>
            </a:r>
          </a:p>
        </p:txBody>
      </p:sp>
      <p:sp>
        <p:nvSpPr>
          <p:cNvPr id="5" name="Text Placeholder 4">
            <a:extLst>
              <a:ext uri="{FF2B5EF4-FFF2-40B4-BE49-F238E27FC236}">
                <a16:creationId xmlns:a16="http://schemas.microsoft.com/office/drawing/2014/main" id="{7C8A4A02-8E76-4536-A692-0393F9599878}"/>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DE5E87D6-1A86-41DF-B931-131F29209B95}"/>
              </a:ext>
            </a:extLst>
          </p:cNvPr>
          <p:cNvSpPr>
            <a:spLocks noGrp="1"/>
          </p:cNvSpPr>
          <p:nvPr>
            <p:ph type="ftr"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C7B26F78-73F5-4988-9FB3-D60C7A5108C8}"/>
              </a:ext>
            </a:extLst>
          </p:cNvPr>
          <p:cNvSpPr>
            <a:spLocks noGrp="1"/>
          </p:cNvSpPr>
          <p:nvPr>
            <p:ph type="sldNum" sz="quarter" idx="14"/>
          </p:nvPr>
        </p:nvSpPr>
        <p:spPr/>
        <p:txBody>
          <a:bodyPr/>
          <a:lstStyle/>
          <a:p>
            <a:fld id="{DD01415F-5F32-4771-AE74-55868ADB41CE}" type="slidenum">
              <a:rPr lang="en-US" smtClean="0"/>
              <a:pPr/>
              <a:t>2</a:t>
            </a:fld>
            <a:endParaRPr lang="en-US"/>
          </a:p>
        </p:txBody>
      </p:sp>
    </p:spTree>
    <p:extLst>
      <p:ext uri="{BB962C8B-B14F-4D97-AF65-F5344CB8AC3E}">
        <p14:creationId xmlns:p14="http://schemas.microsoft.com/office/powerpoint/2010/main" val="2678856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(5)</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1944216"/>
          </a:xfrm>
        </p:spPr>
        <p:txBody>
          <a:bodyPr/>
          <a:lstStyle/>
          <a:p>
            <a:pPr lvl="0">
              <a:lnSpc>
                <a:spcPct val="107000"/>
              </a:lnSpc>
              <a:spcAft>
                <a:spcPts val="800"/>
              </a:spcAft>
            </a:pPr>
            <a:r>
              <a:rPr lang="en-GB" sz="1800" dirty="0">
                <a:effectLst/>
                <a:latin typeface="Arial" panose="020B0604020202020204" pitchFamily="34" charset="0"/>
                <a:ea typeface="Calibri" panose="020F0502020204030204" pitchFamily="34" charset="0"/>
                <a:cs typeface="Times New Roman" panose="02020603050405020304" pitchFamily="18" charset="0"/>
              </a:rPr>
              <a:t>Distribute the car trips on the motorway by time of day – NTS provides trip start time and trip purposes for this.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20</a:t>
            </a:fld>
            <a:endParaRPr lang="en-US"/>
          </a:p>
        </p:txBody>
      </p:sp>
      <p:pic>
        <p:nvPicPr>
          <p:cNvPr id="11" name="Picture 10">
            <a:extLst>
              <a:ext uri="{FF2B5EF4-FFF2-40B4-BE49-F238E27FC236}">
                <a16:creationId xmlns:a16="http://schemas.microsoft.com/office/drawing/2014/main" id="{C2E5E37A-12CA-A916-6556-35BF84BF03E9}"/>
              </a:ext>
            </a:extLst>
          </p:cNvPr>
          <p:cNvPicPr>
            <a:picLocks noChangeAspect="1"/>
          </p:cNvPicPr>
          <p:nvPr/>
        </p:nvPicPr>
        <p:blipFill>
          <a:blip r:embed="rId2"/>
          <a:stretch>
            <a:fillRect/>
          </a:stretch>
        </p:blipFill>
        <p:spPr>
          <a:xfrm>
            <a:off x="5939479" y="1052736"/>
            <a:ext cx="6110190" cy="5102324"/>
          </a:xfrm>
          <a:prstGeom prst="rect">
            <a:avLst/>
          </a:prstGeom>
        </p:spPr>
      </p:pic>
    </p:spTree>
    <p:extLst>
      <p:ext uri="{BB962C8B-B14F-4D97-AF65-F5344CB8AC3E}">
        <p14:creationId xmlns:p14="http://schemas.microsoft.com/office/powerpoint/2010/main" val="4840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(6)</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2520280"/>
          </a:xfrm>
        </p:spPr>
        <p:txBody>
          <a:bodyPr/>
          <a:lstStyle/>
          <a:p>
            <a:pPr lvl="0">
              <a:lnSpc>
                <a:spcPct val="107000"/>
              </a:lnSpc>
              <a:spcAft>
                <a:spcPts val="800"/>
              </a:spcAft>
            </a:pPr>
            <a:r>
              <a:rPr lang="en-GB" sz="1800" dirty="0">
                <a:effectLst/>
                <a:latin typeface="Arial" panose="020B0604020202020204" pitchFamily="34" charset="0"/>
                <a:ea typeface="Calibri" panose="020F0502020204030204" pitchFamily="34" charset="0"/>
                <a:cs typeface="Times New Roman" panose="02020603050405020304" pitchFamily="18" charset="0"/>
              </a:rPr>
              <a:t>Look at some what ifs for public transport on the motorway – how frequent, what size vehicles, etc if looking to intercept all car trips between towns – how would this impact on carbon (operational carbon data – cars removed, buses introduced). Could use DEFRA Emissions Factor Toolkit (EFT) or DfT Vehicle Emissions Carbon Tool (</a:t>
            </a:r>
            <a:r>
              <a:rPr lang="en-GB" sz="1800" dirty="0" err="1">
                <a:effectLst/>
                <a:latin typeface="Arial" panose="020B0604020202020204" pitchFamily="34" charset="0"/>
                <a:ea typeface="Calibri" panose="020F0502020204030204" pitchFamily="34" charset="0"/>
                <a:cs typeface="Times New Roman" panose="02020603050405020304" pitchFamily="18" charset="0"/>
              </a:rPr>
              <a:t>VECAT</a:t>
            </a:r>
            <a:r>
              <a:rPr lang="en-GB" sz="1800" dirty="0">
                <a:effectLst/>
                <a:latin typeface="Arial" panose="020B0604020202020204" pitchFamily="34" charset="0"/>
                <a:ea typeface="Calibri" panose="020F0502020204030204" pitchFamily="34"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21</a:t>
            </a:fld>
            <a:endParaRPr lang="en-US"/>
          </a:p>
        </p:txBody>
      </p:sp>
      <p:pic>
        <p:nvPicPr>
          <p:cNvPr id="8" name="Picture 7">
            <a:extLst>
              <a:ext uri="{FF2B5EF4-FFF2-40B4-BE49-F238E27FC236}">
                <a16:creationId xmlns:a16="http://schemas.microsoft.com/office/drawing/2014/main" id="{6085BCDA-2166-C735-5054-C312FCA44FB4}"/>
              </a:ext>
            </a:extLst>
          </p:cNvPr>
          <p:cNvPicPr>
            <a:picLocks noChangeAspect="1"/>
          </p:cNvPicPr>
          <p:nvPr/>
        </p:nvPicPr>
        <p:blipFill>
          <a:blip r:embed="rId2"/>
          <a:stretch>
            <a:fillRect/>
          </a:stretch>
        </p:blipFill>
        <p:spPr>
          <a:xfrm>
            <a:off x="8190528" y="37515"/>
            <a:ext cx="3849071" cy="3170606"/>
          </a:xfrm>
          <a:prstGeom prst="rect">
            <a:avLst/>
          </a:prstGeom>
        </p:spPr>
      </p:pic>
      <p:pic>
        <p:nvPicPr>
          <p:cNvPr id="10" name="Picture 9">
            <a:extLst>
              <a:ext uri="{FF2B5EF4-FFF2-40B4-BE49-F238E27FC236}">
                <a16:creationId xmlns:a16="http://schemas.microsoft.com/office/drawing/2014/main" id="{66F0DCE8-DF8F-0339-EACC-E7A8E64E3777}"/>
              </a:ext>
            </a:extLst>
          </p:cNvPr>
          <p:cNvPicPr>
            <a:picLocks noChangeAspect="1"/>
          </p:cNvPicPr>
          <p:nvPr/>
        </p:nvPicPr>
        <p:blipFill>
          <a:blip r:embed="rId3"/>
          <a:srcRect t="9485" r="8272"/>
          <a:stretch/>
        </p:blipFill>
        <p:spPr>
          <a:xfrm>
            <a:off x="8190528" y="3212977"/>
            <a:ext cx="3849071" cy="3492624"/>
          </a:xfrm>
          <a:prstGeom prst="rect">
            <a:avLst/>
          </a:prstGeom>
        </p:spPr>
      </p:pic>
      <p:sp>
        <p:nvSpPr>
          <p:cNvPr id="4" name="TextBox 3">
            <a:extLst>
              <a:ext uri="{FF2B5EF4-FFF2-40B4-BE49-F238E27FC236}">
                <a16:creationId xmlns:a16="http://schemas.microsoft.com/office/drawing/2014/main" id="{18661707-51AD-2F37-526D-7F5EE23C10B7}"/>
              </a:ext>
            </a:extLst>
          </p:cNvPr>
          <p:cNvSpPr txBox="1"/>
          <p:nvPr/>
        </p:nvSpPr>
        <p:spPr>
          <a:xfrm>
            <a:off x="767408" y="5105295"/>
            <a:ext cx="6696744" cy="1938992"/>
          </a:xfrm>
          <a:prstGeom prst="rect">
            <a:avLst/>
          </a:prstGeom>
          <a:noFill/>
        </p:spPr>
        <p:txBody>
          <a:bodyPr wrap="square" rtlCol="0">
            <a:spAutoFit/>
          </a:bodyPr>
          <a:lstStyle/>
          <a:p>
            <a:r>
              <a:rPr lang="en-GB" sz="1200" b="1" dirty="0">
                <a:solidFill>
                  <a:schemeClr val="bg1"/>
                </a:solidFill>
              </a:rPr>
              <a:t>EFT</a:t>
            </a:r>
          </a:p>
          <a:p>
            <a:r>
              <a:rPr lang="en-GB" sz="1200" dirty="0">
                <a:solidFill>
                  <a:srgbClr val="0563C1"/>
                </a:solidFill>
                <a:hlinkClick r:id="rId4"/>
              </a:rPr>
              <a:t>https://</a:t>
            </a:r>
            <a:r>
              <a:rPr lang="en-GB" sz="1200" dirty="0" err="1">
                <a:solidFill>
                  <a:srgbClr val="0563C1"/>
                </a:solidFill>
                <a:hlinkClick r:id="rId4"/>
              </a:rPr>
              <a:t>laqm.defra.gov.uk</a:t>
            </a:r>
            <a:r>
              <a:rPr lang="en-GB" sz="1200" dirty="0">
                <a:solidFill>
                  <a:srgbClr val="0563C1"/>
                </a:solidFill>
                <a:hlinkClick r:id="rId4"/>
              </a:rPr>
              <a:t>/air-quality/air-quality-assessment/emissions-factors-toolkit/</a:t>
            </a:r>
            <a:endParaRPr lang="en-GB" sz="1200" dirty="0">
              <a:solidFill>
                <a:srgbClr val="0563C1"/>
              </a:solidFill>
            </a:endParaRPr>
          </a:p>
          <a:p>
            <a:endParaRPr lang="en-GB" sz="1200" dirty="0">
              <a:solidFill>
                <a:srgbClr val="0563C1"/>
              </a:solidFill>
            </a:endParaRPr>
          </a:p>
          <a:p>
            <a:endParaRPr lang="en-GB" sz="1200" dirty="0">
              <a:solidFill>
                <a:srgbClr val="0563C1"/>
              </a:solidFill>
            </a:endParaRPr>
          </a:p>
          <a:p>
            <a:r>
              <a:rPr lang="en-GB" sz="1200" b="1" dirty="0" err="1">
                <a:solidFill>
                  <a:schemeClr val="bg1"/>
                </a:solidFill>
              </a:rPr>
              <a:t>VECAT</a:t>
            </a:r>
            <a:endParaRPr lang="en-GB" sz="1200" b="1" dirty="0">
              <a:solidFill>
                <a:schemeClr val="bg1"/>
              </a:solidFill>
            </a:endParaRPr>
          </a:p>
          <a:p>
            <a:r>
              <a:rPr lang="en-GB" sz="1200" dirty="0">
                <a:solidFill>
                  <a:srgbClr val="0563C1"/>
                </a:solidFill>
                <a:hlinkClick r:id="rId5"/>
              </a:rPr>
              <a:t>https://</a:t>
            </a:r>
            <a:r>
              <a:rPr lang="en-GB" sz="1200" dirty="0" err="1">
                <a:solidFill>
                  <a:srgbClr val="0563C1"/>
                </a:solidFill>
                <a:hlinkClick r:id="rId5"/>
              </a:rPr>
              <a:t>www.gov.uk</a:t>
            </a:r>
            <a:r>
              <a:rPr lang="en-GB" sz="1200" dirty="0">
                <a:solidFill>
                  <a:srgbClr val="0563C1"/>
                </a:solidFill>
                <a:hlinkClick r:id="rId5"/>
              </a:rPr>
              <a:t>/government/publications/vehicle-emissions-carbon-tool-</a:t>
            </a:r>
            <a:r>
              <a:rPr lang="en-GB" sz="1200" dirty="0" err="1">
                <a:solidFill>
                  <a:srgbClr val="0563C1"/>
                </a:solidFill>
                <a:hlinkClick r:id="rId5"/>
              </a:rPr>
              <a:t>vecat</a:t>
            </a:r>
            <a:r>
              <a:rPr lang="en-GB" sz="1200" dirty="0">
                <a:solidFill>
                  <a:srgbClr val="0563C1"/>
                </a:solidFill>
                <a:hlinkClick r:id="rId5"/>
              </a:rPr>
              <a:t>#:~:text=The%20vehicle%20emissions%20carbon%20tool,part%20of%20a%20business%20case</a:t>
            </a:r>
            <a:endParaRPr lang="en-GB" sz="1200" dirty="0">
              <a:solidFill>
                <a:srgbClr val="0563C1"/>
              </a:solidFill>
            </a:endParaRPr>
          </a:p>
          <a:p>
            <a:endParaRPr lang="en-GB" sz="1200" dirty="0">
              <a:solidFill>
                <a:schemeClr val="bg1"/>
              </a:solidFill>
            </a:endParaRPr>
          </a:p>
          <a:p>
            <a:endParaRPr lang="en-GB" sz="1200" dirty="0">
              <a:solidFill>
                <a:schemeClr val="bg1"/>
              </a:solidFill>
            </a:endParaRPr>
          </a:p>
        </p:txBody>
      </p:sp>
    </p:spTree>
    <p:extLst>
      <p:ext uri="{BB962C8B-B14F-4D97-AF65-F5344CB8AC3E}">
        <p14:creationId xmlns:p14="http://schemas.microsoft.com/office/powerpoint/2010/main" val="387892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(7)</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1944216"/>
          </a:xfrm>
        </p:spPr>
        <p:txBody>
          <a:bodyPr/>
          <a:lstStyle/>
          <a:p>
            <a:r>
              <a:rPr lang="en-GB" sz="1800" dirty="0">
                <a:effectLst/>
                <a:latin typeface="Arial" panose="020B0604020202020204" pitchFamily="34" charset="0"/>
                <a:ea typeface="Calibri" panose="020F0502020204030204" pitchFamily="34" charset="0"/>
              </a:rPr>
              <a:t>Look at one or two towns in more detail – what feeder services would you need to get people to / from the motorway junctions.</a:t>
            </a:r>
            <a:endParaRPr lang="en-GB" dirty="0"/>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22</a:t>
            </a:fld>
            <a:endParaRPr lang="en-US"/>
          </a:p>
        </p:txBody>
      </p:sp>
      <p:pic>
        <p:nvPicPr>
          <p:cNvPr id="7" name="Picture 6">
            <a:extLst>
              <a:ext uri="{FF2B5EF4-FFF2-40B4-BE49-F238E27FC236}">
                <a16:creationId xmlns:a16="http://schemas.microsoft.com/office/drawing/2014/main" id="{9D6B6C6D-5CFA-337E-26B4-78CEB9D270B8}"/>
              </a:ext>
            </a:extLst>
          </p:cNvPr>
          <p:cNvPicPr>
            <a:picLocks noChangeAspect="1"/>
          </p:cNvPicPr>
          <p:nvPr/>
        </p:nvPicPr>
        <p:blipFill rotWithShape="1">
          <a:blip r:embed="rId2"/>
          <a:srcRect l="23641"/>
          <a:stretch/>
        </p:blipFill>
        <p:spPr>
          <a:xfrm>
            <a:off x="7104112" y="0"/>
            <a:ext cx="5087887" cy="6858000"/>
          </a:xfrm>
          <a:prstGeom prst="rect">
            <a:avLst/>
          </a:prstGeom>
        </p:spPr>
      </p:pic>
    </p:spTree>
    <p:extLst>
      <p:ext uri="{BB962C8B-B14F-4D97-AF65-F5344CB8AC3E}">
        <p14:creationId xmlns:p14="http://schemas.microsoft.com/office/powerpoint/2010/main" val="3588258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C546A-0CB3-0B4A-68DB-4754A578A872}"/>
              </a:ext>
            </a:extLst>
          </p:cNvPr>
          <p:cNvSpPr>
            <a:spLocks noGrp="1"/>
          </p:cNvSpPr>
          <p:nvPr>
            <p:ph type="body" sz="quarter" idx="11"/>
          </p:nvPr>
        </p:nvSpPr>
        <p:spPr>
          <a:xfrm>
            <a:off x="834007" y="946423"/>
            <a:ext cx="5261993" cy="1114425"/>
          </a:xfrm>
        </p:spPr>
        <p:txBody>
          <a:bodyPr/>
          <a:lstStyle/>
          <a:p>
            <a:r>
              <a:rPr lang="en-GB" dirty="0"/>
              <a:t>Draft Methodology (8)</a:t>
            </a:r>
          </a:p>
        </p:txBody>
      </p:sp>
      <p:sp>
        <p:nvSpPr>
          <p:cNvPr id="3" name="Text Placeholder 2">
            <a:extLst>
              <a:ext uri="{FF2B5EF4-FFF2-40B4-BE49-F238E27FC236}">
                <a16:creationId xmlns:a16="http://schemas.microsoft.com/office/drawing/2014/main" id="{B41D4010-7D44-4CC6-08D2-0F26347F0377}"/>
              </a:ext>
            </a:extLst>
          </p:cNvPr>
          <p:cNvSpPr>
            <a:spLocks noGrp="1"/>
          </p:cNvSpPr>
          <p:nvPr>
            <p:ph type="body" sz="quarter" idx="14"/>
          </p:nvPr>
        </p:nvSpPr>
        <p:spPr>
          <a:xfrm>
            <a:off x="826173" y="2276873"/>
            <a:ext cx="4261716" cy="1944216"/>
          </a:xfrm>
        </p:spPr>
        <p:txBody>
          <a:bodyPr/>
          <a:lstStyle/>
          <a:p>
            <a:r>
              <a:rPr lang="en-GB" sz="1800" dirty="0">
                <a:effectLst/>
                <a:latin typeface="Arial" panose="020B0604020202020204" pitchFamily="34" charset="0"/>
                <a:ea typeface="Calibri" panose="020F0502020204030204" pitchFamily="34" charset="0"/>
              </a:rPr>
              <a:t>Present findings in a visual way such as: </a:t>
            </a:r>
          </a:p>
          <a:p>
            <a:pPr marL="285750" indent="-285750">
              <a:buFont typeface="Arial" panose="020B0604020202020204" pitchFamily="34" charset="0"/>
              <a:buChar char="•"/>
            </a:pPr>
            <a:r>
              <a:rPr lang="en-GB" sz="1800" dirty="0">
                <a:effectLst/>
                <a:latin typeface="Arial" panose="020B0604020202020204" pitchFamily="34" charset="0"/>
                <a:ea typeface="Calibri" panose="020F0502020204030204" pitchFamily="34" charset="0"/>
              </a:rPr>
              <a:t>PowerBI</a:t>
            </a:r>
          </a:p>
          <a:p>
            <a:pPr marL="285750" indent="-285750">
              <a:buFont typeface="Arial" panose="020B0604020202020204" pitchFamily="34" charset="0"/>
              <a:buChar char="•"/>
            </a:pPr>
            <a:r>
              <a:rPr lang="en-GB" sz="1800" dirty="0">
                <a:effectLst/>
                <a:latin typeface="Arial" panose="020B0604020202020204" pitchFamily="34" charset="0"/>
                <a:ea typeface="Calibri" panose="020F0502020204030204" pitchFamily="34" charset="0"/>
              </a:rPr>
              <a:t>R / Python</a:t>
            </a:r>
            <a:endParaRPr lang="en-GB" sz="1800" dirty="0">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GB" sz="1800" dirty="0">
                <a:latin typeface="Arial" panose="020B0604020202020204" pitchFamily="34" charset="0"/>
                <a:ea typeface="Calibri" panose="020F0502020204030204" pitchFamily="34" charset="0"/>
              </a:rPr>
              <a:t>GIS</a:t>
            </a:r>
            <a:endParaRPr lang="en-GB" dirty="0"/>
          </a:p>
        </p:txBody>
      </p:sp>
      <p:sp>
        <p:nvSpPr>
          <p:cNvPr id="5" name="Footer Placeholder 4">
            <a:extLst>
              <a:ext uri="{FF2B5EF4-FFF2-40B4-BE49-F238E27FC236}">
                <a16:creationId xmlns:a16="http://schemas.microsoft.com/office/drawing/2014/main" id="{B1D2CF79-751C-6ED6-D914-1A8086A246CA}"/>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81DF26CF-9FFD-0739-368D-2DCC2AC60F82}"/>
              </a:ext>
            </a:extLst>
          </p:cNvPr>
          <p:cNvSpPr>
            <a:spLocks noGrp="1"/>
          </p:cNvSpPr>
          <p:nvPr>
            <p:ph type="sldNum" sz="quarter" idx="17"/>
          </p:nvPr>
        </p:nvSpPr>
        <p:spPr/>
        <p:txBody>
          <a:bodyPr/>
          <a:lstStyle/>
          <a:p>
            <a:fld id="{DD01415F-5F32-4771-AE74-55868ADB41CE}" type="slidenum">
              <a:rPr lang="en-US" smtClean="0"/>
              <a:pPr/>
              <a:t>23</a:t>
            </a:fld>
            <a:endParaRPr lang="en-US"/>
          </a:p>
        </p:txBody>
      </p:sp>
      <p:pic>
        <p:nvPicPr>
          <p:cNvPr id="7" name="Picture 6">
            <a:extLst>
              <a:ext uri="{FF2B5EF4-FFF2-40B4-BE49-F238E27FC236}">
                <a16:creationId xmlns:a16="http://schemas.microsoft.com/office/drawing/2014/main" id="{BF2D316B-4D02-826E-03A2-8E75D23590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51984" y="134786"/>
            <a:ext cx="6204412" cy="3090079"/>
          </a:xfrm>
          <a:prstGeom prst="rect">
            <a:avLst/>
          </a:prstGeom>
        </p:spPr>
      </p:pic>
      <p:pic>
        <p:nvPicPr>
          <p:cNvPr id="9" name="Picture 8">
            <a:extLst>
              <a:ext uri="{FF2B5EF4-FFF2-40B4-BE49-F238E27FC236}">
                <a16:creationId xmlns:a16="http://schemas.microsoft.com/office/drawing/2014/main" id="{5AEB6FAC-1947-148E-0308-09ABC751B161}"/>
              </a:ext>
            </a:extLst>
          </p:cNvPr>
          <p:cNvPicPr>
            <a:picLocks noChangeAspect="1"/>
          </p:cNvPicPr>
          <p:nvPr/>
        </p:nvPicPr>
        <p:blipFill>
          <a:blip r:embed="rId3"/>
          <a:stretch>
            <a:fillRect/>
          </a:stretch>
        </p:blipFill>
        <p:spPr>
          <a:xfrm>
            <a:off x="7691900" y="3320368"/>
            <a:ext cx="4464496" cy="3502168"/>
          </a:xfrm>
          <a:prstGeom prst="rect">
            <a:avLst/>
          </a:prstGeom>
        </p:spPr>
      </p:pic>
    </p:spTree>
    <p:extLst>
      <p:ext uri="{BB962C8B-B14F-4D97-AF65-F5344CB8AC3E}">
        <p14:creationId xmlns:p14="http://schemas.microsoft.com/office/powerpoint/2010/main" val="80717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train crossing a bridge over a river&#10;&#10;Description automatically generated">
            <a:extLst>
              <a:ext uri="{FF2B5EF4-FFF2-40B4-BE49-F238E27FC236}">
                <a16:creationId xmlns:a16="http://schemas.microsoft.com/office/drawing/2014/main" id="{743039BF-F20A-4EE6-9E55-9D6B355C6E7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592" b="5592"/>
          <a:stretch>
            <a:fillRect/>
          </a:stretch>
        </p:blipFill>
        <p:spPr/>
      </p:pic>
      <p:sp>
        <p:nvSpPr>
          <p:cNvPr id="23" name="Text Placeholder 22">
            <a:extLst>
              <a:ext uri="{FF2B5EF4-FFF2-40B4-BE49-F238E27FC236}">
                <a16:creationId xmlns:a16="http://schemas.microsoft.com/office/drawing/2014/main" id="{7A853FE1-2497-41A4-B357-617238302C69}"/>
              </a:ext>
            </a:extLst>
          </p:cNvPr>
          <p:cNvSpPr>
            <a:spLocks noGrp="1"/>
          </p:cNvSpPr>
          <p:nvPr>
            <p:ph type="body" sz="quarter" idx="26"/>
          </p:nvPr>
        </p:nvSpPr>
        <p:spPr>
          <a:solidFill>
            <a:schemeClr val="bg1"/>
          </a:solidFill>
        </p:spPr>
        <p:txBody>
          <a:bodyPr/>
          <a:lstStyle/>
          <a:p>
            <a:pPr>
              <a:lnSpc>
                <a:spcPts val="3840"/>
              </a:lnSpc>
            </a:pPr>
            <a:r>
              <a:rPr lang="en-CA" sz="3200" b="1" dirty="0">
                <a:solidFill>
                  <a:schemeClr val="accent3"/>
                </a:solidFill>
              </a:rPr>
              <a:t>1954</a:t>
            </a:r>
          </a:p>
          <a:p>
            <a:pPr>
              <a:spcAft>
                <a:spcPts val="1200"/>
              </a:spcAft>
            </a:pPr>
            <a:r>
              <a:rPr lang="en-CA" sz="1100" b="1" spc="100" dirty="0">
                <a:solidFill>
                  <a:schemeClr val="tx1"/>
                </a:solidFill>
                <a:latin typeface="Arial Narrow" panose="020B0606020202030204" pitchFamily="34" charset="0"/>
              </a:rPr>
              <a:t>STANTEC FOUNDED</a:t>
            </a:r>
          </a:p>
          <a:p>
            <a:pPr>
              <a:lnSpc>
                <a:spcPts val="3840"/>
              </a:lnSpc>
              <a:spcBef>
                <a:spcPts val="600"/>
              </a:spcBef>
            </a:pPr>
            <a:r>
              <a:rPr lang="en-CA" sz="3200" b="1" dirty="0">
                <a:solidFill>
                  <a:schemeClr val="accent3"/>
                </a:solidFill>
              </a:rPr>
              <a:t>$7.5 billion</a:t>
            </a:r>
          </a:p>
          <a:p>
            <a:pPr>
              <a:spcAft>
                <a:spcPts val="1200"/>
              </a:spcAft>
            </a:pPr>
            <a:r>
              <a:rPr lang="en-CA" sz="1100" b="1" spc="100" dirty="0">
                <a:solidFill>
                  <a:schemeClr val="tx1"/>
                </a:solidFill>
                <a:latin typeface="Arial Narrow" panose="020B0606020202030204" pitchFamily="34" charset="0"/>
              </a:rPr>
              <a:t>2024 REVENUE ($CAD)</a:t>
            </a:r>
          </a:p>
          <a:p>
            <a:pPr>
              <a:lnSpc>
                <a:spcPts val="3840"/>
              </a:lnSpc>
              <a:spcBef>
                <a:spcPts val="600"/>
              </a:spcBef>
            </a:pPr>
            <a:r>
              <a:rPr lang="en-CA" sz="3200" b="1" dirty="0">
                <a:solidFill>
                  <a:schemeClr val="accent3"/>
                </a:solidFill>
              </a:rPr>
              <a:t>3</a:t>
            </a:r>
            <a:r>
              <a:rPr lang="en-CA" b="1" dirty="0">
                <a:solidFill>
                  <a:schemeClr val="accent3"/>
                </a:solidFill>
              </a:rPr>
              <a:t>4</a:t>
            </a:r>
            <a:r>
              <a:rPr lang="en-CA" sz="3200" b="1" dirty="0">
                <a:solidFill>
                  <a:schemeClr val="accent3"/>
                </a:solidFill>
              </a:rPr>
              <a:t>,000</a:t>
            </a:r>
          </a:p>
          <a:p>
            <a:pPr>
              <a:spcAft>
                <a:spcPts val="1200"/>
              </a:spcAft>
            </a:pPr>
            <a:r>
              <a:rPr lang="en-CA" sz="1100" b="1" spc="100" dirty="0">
                <a:solidFill>
                  <a:schemeClr val="tx1"/>
                </a:solidFill>
                <a:latin typeface="Arial Narrow" panose="020B0606020202030204" pitchFamily="34" charset="0"/>
              </a:rPr>
              <a:t>EMPLOYEES GLOBALLY</a:t>
            </a:r>
          </a:p>
          <a:p>
            <a:pPr>
              <a:lnSpc>
                <a:spcPts val="3840"/>
              </a:lnSpc>
              <a:spcBef>
                <a:spcPts val="600"/>
              </a:spcBef>
            </a:pPr>
            <a:r>
              <a:rPr lang="en-CA" sz="3200" b="1" dirty="0">
                <a:solidFill>
                  <a:schemeClr val="accent3"/>
                </a:solidFill>
              </a:rPr>
              <a:t>STN</a:t>
            </a:r>
          </a:p>
          <a:p>
            <a:pPr>
              <a:spcAft>
                <a:spcPts val="1200"/>
              </a:spcAft>
            </a:pPr>
            <a:r>
              <a:rPr lang="en-CA" sz="1100" b="1" spc="100" dirty="0">
                <a:solidFill>
                  <a:schemeClr val="tx1"/>
                </a:solidFill>
                <a:latin typeface="Arial Narrow" panose="020B0606020202030204" pitchFamily="34" charset="0"/>
              </a:rPr>
              <a:t>TRADED ON NYSE &amp; TSX</a:t>
            </a:r>
            <a:endParaRPr lang="en-US" sz="1100" b="1" spc="100" dirty="0">
              <a:solidFill>
                <a:schemeClr val="tx1"/>
              </a:solidFill>
              <a:latin typeface="Arial Narrow" panose="020B0606020202030204" pitchFamily="34" charset="0"/>
            </a:endParaRPr>
          </a:p>
          <a:p>
            <a:pPr>
              <a:lnSpc>
                <a:spcPts val="3840"/>
              </a:lnSpc>
              <a:spcBef>
                <a:spcPts val="600"/>
              </a:spcBef>
            </a:pPr>
            <a:r>
              <a:rPr lang="en-CA" sz="3200" b="1" dirty="0">
                <a:solidFill>
                  <a:schemeClr val="accent3"/>
                </a:solidFill>
              </a:rPr>
              <a:t>6</a:t>
            </a:r>
          </a:p>
          <a:p>
            <a:pPr>
              <a:spcAft>
                <a:spcPts val="1200"/>
              </a:spcAft>
            </a:pPr>
            <a:r>
              <a:rPr lang="en-CA" sz="1100" b="1" spc="100" dirty="0">
                <a:solidFill>
                  <a:schemeClr val="tx1"/>
                </a:solidFill>
                <a:latin typeface="Arial Narrow" panose="020B0606020202030204" pitchFamily="34" charset="0"/>
              </a:rPr>
              <a:t>CONTINENTS WE OPERATE IN</a:t>
            </a:r>
          </a:p>
          <a:p>
            <a:pPr lvl="0">
              <a:lnSpc>
                <a:spcPts val="3840"/>
              </a:lnSpc>
              <a:spcBef>
                <a:spcPts val="600"/>
              </a:spcBef>
            </a:pPr>
            <a:r>
              <a:rPr lang="en-CA" sz="3200" b="1" dirty="0">
                <a:solidFill>
                  <a:schemeClr val="accent3"/>
                </a:solidFill>
              </a:rPr>
              <a:t>450</a:t>
            </a:r>
          </a:p>
          <a:p>
            <a:pPr lvl="0">
              <a:spcAft>
                <a:spcPts val="1200"/>
              </a:spcAft>
            </a:pPr>
            <a:r>
              <a:rPr lang="en-CA" sz="1100" b="1" spc="100" dirty="0">
                <a:solidFill>
                  <a:schemeClr val="tx1"/>
                </a:solidFill>
                <a:latin typeface="Arial Narrow" panose="020B0606020202030204" pitchFamily="34" charset="0"/>
              </a:rPr>
              <a:t>LOCATIONS WORLDWIDE</a:t>
            </a:r>
          </a:p>
        </p:txBody>
      </p:sp>
      <p:sp>
        <p:nvSpPr>
          <p:cNvPr id="13" name="Footer Placeholder 12">
            <a:extLst>
              <a:ext uri="{FF2B5EF4-FFF2-40B4-BE49-F238E27FC236}">
                <a16:creationId xmlns:a16="http://schemas.microsoft.com/office/drawing/2014/main" id="{7ED75752-9D06-41DA-920B-350E5E778D70}"/>
              </a:ext>
            </a:extLst>
          </p:cNvPr>
          <p:cNvSpPr>
            <a:spLocks noGrp="1"/>
          </p:cNvSpPr>
          <p:nvPr>
            <p:ph type="ftr" sz="quarter" idx="27"/>
          </p:nvPr>
        </p:nvSpPr>
        <p:spPr/>
        <p:txBody>
          <a:bodyPr/>
          <a:lstStyle/>
          <a:p>
            <a:endParaRPr lang="en-US" dirty="0"/>
          </a:p>
        </p:txBody>
      </p:sp>
      <p:sp>
        <p:nvSpPr>
          <p:cNvPr id="14" name="Slide Number Placeholder 13">
            <a:extLst>
              <a:ext uri="{FF2B5EF4-FFF2-40B4-BE49-F238E27FC236}">
                <a16:creationId xmlns:a16="http://schemas.microsoft.com/office/drawing/2014/main" id="{077E8963-CFD0-47B0-B710-50BC11FCBEBC}"/>
              </a:ext>
            </a:extLst>
          </p:cNvPr>
          <p:cNvSpPr>
            <a:spLocks noGrp="1"/>
          </p:cNvSpPr>
          <p:nvPr>
            <p:ph type="sldNum" sz="quarter" idx="28"/>
          </p:nvPr>
        </p:nvSpPr>
        <p:spPr/>
        <p:txBody>
          <a:bodyPr/>
          <a:lstStyle/>
          <a:p>
            <a:fld id="{DD01415F-5F32-4771-AE74-55868ADB41CE}" type="slidenum">
              <a:rPr lang="en-US" smtClean="0"/>
              <a:pPr/>
              <a:t>3</a:t>
            </a:fld>
            <a:endParaRPr lang="en-US"/>
          </a:p>
        </p:txBody>
      </p:sp>
    </p:spTree>
    <p:extLst>
      <p:ext uri="{BB962C8B-B14F-4D97-AF65-F5344CB8AC3E}">
        <p14:creationId xmlns:p14="http://schemas.microsoft.com/office/powerpoint/2010/main" val="158447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0C173C-0D27-429A-83A3-3B54F83691B2}"/>
              </a:ext>
            </a:extLst>
          </p:cNvPr>
          <p:cNvSpPr>
            <a:spLocks noGrp="1"/>
          </p:cNvSpPr>
          <p:nvPr>
            <p:ph type="body" sz="quarter" idx="11"/>
          </p:nvPr>
        </p:nvSpPr>
        <p:spPr/>
        <p:txBody>
          <a:bodyPr/>
          <a:lstStyle/>
          <a:p>
            <a:r>
              <a:rPr lang="en-US" dirty="0"/>
              <a:t>What is the project about? </a:t>
            </a:r>
          </a:p>
        </p:txBody>
      </p:sp>
      <p:sp>
        <p:nvSpPr>
          <p:cNvPr id="5" name="Text Placeholder 4">
            <a:extLst>
              <a:ext uri="{FF2B5EF4-FFF2-40B4-BE49-F238E27FC236}">
                <a16:creationId xmlns:a16="http://schemas.microsoft.com/office/drawing/2014/main" id="{7C8A4A02-8E76-4536-A692-0393F9599878}"/>
              </a:ext>
            </a:extLst>
          </p:cNvPr>
          <p:cNvSpPr>
            <a:spLocks noGrp="1"/>
          </p:cNvSpPr>
          <p:nvPr>
            <p:ph type="body" sz="quarter" idx="12"/>
          </p:nvPr>
        </p:nvSpPr>
        <p:spPr/>
        <p:txBody>
          <a:bodyPr/>
          <a:lstStyle/>
          <a:p>
            <a:endParaRPr lang="en-US"/>
          </a:p>
        </p:txBody>
      </p:sp>
      <p:sp>
        <p:nvSpPr>
          <p:cNvPr id="2" name="Footer Placeholder 1">
            <a:extLst>
              <a:ext uri="{FF2B5EF4-FFF2-40B4-BE49-F238E27FC236}">
                <a16:creationId xmlns:a16="http://schemas.microsoft.com/office/drawing/2014/main" id="{DE5E87D6-1A86-41DF-B931-131F29209B95}"/>
              </a:ext>
            </a:extLst>
          </p:cNvPr>
          <p:cNvSpPr>
            <a:spLocks noGrp="1"/>
          </p:cNvSpPr>
          <p:nvPr>
            <p:ph type="ftr" sz="quarter" idx="13"/>
          </p:nvPr>
        </p:nvSpPr>
        <p:spPr/>
        <p:txBody>
          <a:bodyPr/>
          <a:lstStyle/>
          <a:p>
            <a:endParaRPr lang="en-US" dirty="0"/>
          </a:p>
        </p:txBody>
      </p:sp>
      <p:sp>
        <p:nvSpPr>
          <p:cNvPr id="3" name="Slide Number Placeholder 2">
            <a:extLst>
              <a:ext uri="{FF2B5EF4-FFF2-40B4-BE49-F238E27FC236}">
                <a16:creationId xmlns:a16="http://schemas.microsoft.com/office/drawing/2014/main" id="{C7B26F78-73F5-4988-9FB3-D60C7A5108C8}"/>
              </a:ext>
            </a:extLst>
          </p:cNvPr>
          <p:cNvSpPr>
            <a:spLocks noGrp="1"/>
          </p:cNvSpPr>
          <p:nvPr>
            <p:ph type="sldNum" sz="quarter" idx="14"/>
          </p:nvPr>
        </p:nvSpPr>
        <p:spPr/>
        <p:txBody>
          <a:bodyPr/>
          <a:lstStyle/>
          <a:p>
            <a:fld id="{DD01415F-5F32-4771-AE74-55868ADB41CE}" type="slidenum">
              <a:rPr lang="en-US" smtClean="0"/>
              <a:pPr/>
              <a:t>4</a:t>
            </a:fld>
            <a:endParaRPr lang="en-US"/>
          </a:p>
        </p:txBody>
      </p:sp>
      <p:pic>
        <p:nvPicPr>
          <p:cNvPr id="1026" name="Picture 2" descr="See the source image">
            <a:extLst>
              <a:ext uri="{FF2B5EF4-FFF2-40B4-BE49-F238E27FC236}">
                <a16:creationId xmlns:a16="http://schemas.microsoft.com/office/drawing/2014/main" id="{25A86E86-2934-B435-60C7-5DB10FCBEF9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20915" b="209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3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B6F4C3-DF7F-DE80-5F37-B1D99B28CE30}"/>
              </a:ext>
            </a:extLst>
          </p:cNvPr>
          <p:cNvSpPr>
            <a:spLocks noGrp="1"/>
          </p:cNvSpPr>
          <p:nvPr>
            <p:ph type="body" sz="quarter" idx="11"/>
          </p:nvPr>
        </p:nvSpPr>
        <p:spPr>
          <a:xfrm>
            <a:off x="1066801" y="1066799"/>
            <a:ext cx="2868960" cy="1114425"/>
          </a:xfrm>
        </p:spPr>
        <p:txBody>
          <a:bodyPr/>
          <a:lstStyle/>
          <a:p>
            <a:r>
              <a:rPr lang="en-GB" dirty="0"/>
              <a:t>M5 Corridor</a:t>
            </a:r>
          </a:p>
        </p:txBody>
      </p:sp>
      <p:sp>
        <p:nvSpPr>
          <p:cNvPr id="3" name="Text Placeholder 2">
            <a:extLst>
              <a:ext uri="{FF2B5EF4-FFF2-40B4-BE49-F238E27FC236}">
                <a16:creationId xmlns:a16="http://schemas.microsoft.com/office/drawing/2014/main" id="{5F4DAE39-716B-FE15-37F6-2EF4FAD6CB20}"/>
              </a:ext>
            </a:extLst>
          </p:cNvPr>
          <p:cNvSpPr>
            <a:spLocks noGrp="1"/>
          </p:cNvSpPr>
          <p:nvPr>
            <p:ph type="body" sz="quarter" idx="14"/>
          </p:nvPr>
        </p:nvSpPr>
        <p:spPr>
          <a:xfrm>
            <a:off x="1066801" y="2390775"/>
            <a:ext cx="2868960" cy="4010025"/>
          </a:xfrm>
        </p:spPr>
        <p:txBody>
          <a:bodyPr/>
          <a:lstStyle/>
          <a:p>
            <a:r>
              <a:rPr lang="en-GB" dirty="0"/>
              <a:t>The potential to reduce vehicle kilometres on the M5 corridor.</a:t>
            </a:r>
          </a:p>
          <a:p>
            <a:endParaRPr lang="en-GB" dirty="0"/>
          </a:p>
          <a:p>
            <a:r>
              <a:rPr lang="en-GB" dirty="0"/>
              <a:t>What if people could interchange to a fast bus – who would this benefit – what change could we make</a:t>
            </a:r>
          </a:p>
        </p:txBody>
      </p:sp>
      <p:sp>
        <p:nvSpPr>
          <p:cNvPr id="4" name="Picture Placeholder 3">
            <a:extLst>
              <a:ext uri="{FF2B5EF4-FFF2-40B4-BE49-F238E27FC236}">
                <a16:creationId xmlns:a16="http://schemas.microsoft.com/office/drawing/2014/main" id="{67739F29-8E0D-8136-F6B9-F115B3BB1196}"/>
              </a:ext>
            </a:extLst>
          </p:cNvPr>
          <p:cNvSpPr>
            <a:spLocks noGrp="1"/>
          </p:cNvSpPr>
          <p:nvPr>
            <p:ph type="pic" sz="quarter" idx="15"/>
          </p:nvPr>
        </p:nvSpPr>
        <p:spPr/>
        <p:txBody>
          <a:bodyPr/>
          <a:lstStyle/>
          <a:p>
            <a:endParaRPr lang="en-GB"/>
          </a:p>
        </p:txBody>
      </p:sp>
      <p:sp>
        <p:nvSpPr>
          <p:cNvPr id="5" name="Footer Placeholder 4">
            <a:extLst>
              <a:ext uri="{FF2B5EF4-FFF2-40B4-BE49-F238E27FC236}">
                <a16:creationId xmlns:a16="http://schemas.microsoft.com/office/drawing/2014/main" id="{0524877E-D633-93D2-90F0-006374C0D77B}"/>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B21C0CA4-DC77-7ACB-BED8-F6A9D9DA078E}"/>
              </a:ext>
            </a:extLst>
          </p:cNvPr>
          <p:cNvSpPr>
            <a:spLocks noGrp="1"/>
          </p:cNvSpPr>
          <p:nvPr>
            <p:ph type="sldNum" sz="quarter" idx="17"/>
          </p:nvPr>
        </p:nvSpPr>
        <p:spPr/>
        <p:txBody>
          <a:bodyPr/>
          <a:lstStyle/>
          <a:p>
            <a:fld id="{DD01415F-5F32-4771-AE74-55868ADB41CE}" type="slidenum">
              <a:rPr lang="en-US" smtClean="0"/>
              <a:pPr/>
              <a:t>5</a:t>
            </a:fld>
            <a:endParaRPr lang="en-US"/>
          </a:p>
        </p:txBody>
      </p:sp>
      <p:pic>
        <p:nvPicPr>
          <p:cNvPr id="8" name="Picture 7">
            <a:extLst>
              <a:ext uri="{FF2B5EF4-FFF2-40B4-BE49-F238E27FC236}">
                <a16:creationId xmlns:a16="http://schemas.microsoft.com/office/drawing/2014/main" id="{A51B6796-9625-918F-6100-735B3AFAD7DD}"/>
              </a:ext>
            </a:extLst>
          </p:cNvPr>
          <p:cNvPicPr>
            <a:picLocks noChangeAspect="1"/>
          </p:cNvPicPr>
          <p:nvPr/>
        </p:nvPicPr>
        <p:blipFill>
          <a:blip r:embed="rId2"/>
          <a:stretch>
            <a:fillRect/>
          </a:stretch>
        </p:blipFill>
        <p:spPr>
          <a:xfrm>
            <a:off x="4226912" y="0"/>
            <a:ext cx="7965088" cy="6858000"/>
          </a:xfrm>
          <a:prstGeom prst="rect">
            <a:avLst/>
          </a:prstGeom>
        </p:spPr>
      </p:pic>
    </p:spTree>
    <p:extLst>
      <p:ext uri="{BB962C8B-B14F-4D97-AF65-F5344CB8AC3E}">
        <p14:creationId xmlns:p14="http://schemas.microsoft.com/office/powerpoint/2010/main" val="318780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4552CF-1A13-3869-9809-F5DAA830B68C}"/>
              </a:ext>
            </a:extLst>
          </p:cNvPr>
          <p:cNvSpPr>
            <a:spLocks noGrp="1"/>
          </p:cNvSpPr>
          <p:nvPr>
            <p:ph type="body" sz="quarter" idx="11"/>
          </p:nvPr>
        </p:nvSpPr>
        <p:spPr>
          <a:xfrm>
            <a:off x="1055712" y="609599"/>
            <a:ext cx="5272631" cy="1349582"/>
          </a:xfrm>
        </p:spPr>
        <p:txBody>
          <a:bodyPr/>
          <a:lstStyle/>
          <a:p>
            <a:r>
              <a:rPr lang="en-GB" dirty="0"/>
              <a:t>Megabus Falcon</a:t>
            </a:r>
          </a:p>
        </p:txBody>
      </p:sp>
      <p:sp>
        <p:nvSpPr>
          <p:cNvPr id="3" name="Text Placeholder 2">
            <a:extLst>
              <a:ext uri="{FF2B5EF4-FFF2-40B4-BE49-F238E27FC236}">
                <a16:creationId xmlns:a16="http://schemas.microsoft.com/office/drawing/2014/main" id="{CB054943-61F8-40A6-E9DF-D371F8B5F83E}"/>
              </a:ext>
            </a:extLst>
          </p:cNvPr>
          <p:cNvSpPr>
            <a:spLocks noGrp="1"/>
          </p:cNvSpPr>
          <p:nvPr>
            <p:ph type="body" sz="quarter" idx="14"/>
          </p:nvPr>
        </p:nvSpPr>
        <p:spPr/>
        <p:txBody>
          <a:bodyPr/>
          <a:lstStyle/>
          <a:p>
            <a:r>
              <a:rPr lang="en-GB" dirty="0"/>
              <a:t>Connects towns along the M5 corridor to Bristol Airport.</a:t>
            </a:r>
          </a:p>
          <a:p>
            <a:endParaRPr lang="en-GB" dirty="0"/>
          </a:p>
          <a:p>
            <a:r>
              <a:rPr lang="en-GB" dirty="0"/>
              <a:t>Poor local facilities at collection points and no good dedicated feeder services. </a:t>
            </a:r>
          </a:p>
          <a:p>
            <a:endParaRPr lang="en-GB" dirty="0"/>
          </a:p>
          <a:p>
            <a:r>
              <a:rPr lang="en-GB" dirty="0"/>
              <a:t>What if we had a high-quality service and interchange with feeder services – what is the potential to take cars off the M5 and replace with bus. </a:t>
            </a:r>
          </a:p>
        </p:txBody>
      </p:sp>
      <p:sp>
        <p:nvSpPr>
          <p:cNvPr id="5" name="Footer Placeholder 4">
            <a:extLst>
              <a:ext uri="{FF2B5EF4-FFF2-40B4-BE49-F238E27FC236}">
                <a16:creationId xmlns:a16="http://schemas.microsoft.com/office/drawing/2014/main" id="{A461636B-F679-974C-41E2-77923E30B8AD}"/>
              </a:ext>
            </a:extLst>
          </p:cNvPr>
          <p:cNvSpPr>
            <a:spLocks noGrp="1"/>
          </p:cNvSpPr>
          <p:nvPr>
            <p:ph type="ftr" sz="quarter" idx="16"/>
          </p:nvPr>
        </p:nvSpPr>
        <p:spPr/>
        <p:txBody>
          <a:bodyPr/>
          <a:lstStyle/>
          <a:p>
            <a:endParaRPr lang="en-US" dirty="0"/>
          </a:p>
        </p:txBody>
      </p:sp>
      <p:sp>
        <p:nvSpPr>
          <p:cNvPr id="6" name="Slide Number Placeholder 5">
            <a:extLst>
              <a:ext uri="{FF2B5EF4-FFF2-40B4-BE49-F238E27FC236}">
                <a16:creationId xmlns:a16="http://schemas.microsoft.com/office/drawing/2014/main" id="{C9629FCE-BA87-029D-D322-EA8B90E4A040}"/>
              </a:ext>
            </a:extLst>
          </p:cNvPr>
          <p:cNvSpPr>
            <a:spLocks noGrp="1"/>
          </p:cNvSpPr>
          <p:nvPr>
            <p:ph type="sldNum" sz="quarter" idx="17"/>
          </p:nvPr>
        </p:nvSpPr>
        <p:spPr/>
        <p:txBody>
          <a:bodyPr/>
          <a:lstStyle/>
          <a:p>
            <a:fld id="{DD01415F-5F32-4771-AE74-55868ADB41CE}" type="slidenum">
              <a:rPr lang="en-US" smtClean="0"/>
              <a:pPr/>
              <a:t>6</a:t>
            </a:fld>
            <a:endParaRPr lang="en-US"/>
          </a:p>
        </p:txBody>
      </p:sp>
      <p:pic>
        <p:nvPicPr>
          <p:cNvPr id="2050" name="Picture 2" descr="Stagecoach (54325) YY65 VYB | Stagecoach Falcon Service (543… | Flickr">
            <a:extLst>
              <a:ext uri="{FF2B5EF4-FFF2-40B4-BE49-F238E27FC236}">
                <a16:creationId xmlns:a16="http://schemas.microsoft.com/office/drawing/2014/main" id="{F84A33BF-195F-64C7-7EE6-57EF78C08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464" y="1469487"/>
            <a:ext cx="5467536" cy="364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745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39C1C6-B608-98B0-811C-B0E7EA935817}"/>
              </a:ext>
            </a:extLst>
          </p:cNvPr>
          <p:cNvSpPr>
            <a:spLocks noGrp="1"/>
          </p:cNvSpPr>
          <p:nvPr>
            <p:ph type="body" sz="quarter" idx="11"/>
          </p:nvPr>
        </p:nvSpPr>
        <p:spPr/>
        <p:txBody>
          <a:bodyPr/>
          <a:lstStyle/>
          <a:p>
            <a:endParaRPr lang="en-GB" dirty="0"/>
          </a:p>
        </p:txBody>
      </p:sp>
      <p:sp>
        <p:nvSpPr>
          <p:cNvPr id="3" name="Footer Placeholder 2">
            <a:extLst>
              <a:ext uri="{FF2B5EF4-FFF2-40B4-BE49-F238E27FC236}">
                <a16:creationId xmlns:a16="http://schemas.microsoft.com/office/drawing/2014/main" id="{6049AB43-FD57-BB5E-6A57-72CE9E56955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BE1B2F61-8F1A-10C8-B072-C05CA2C37243}"/>
              </a:ext>
            </a:extLst>
          </p:cNvPr>
          <p:cNvSpPr>
            <a:spLocks noGrp="1"/>
          </p:cNvSpPr>
          <p:nvPr>
            <p:ph type="sldNum" sz="quarter" idx="13"/>
          </p:nvPr>
        </p:nvSpPr>
        <p:spPr/>
        <p:txBody>
          <a:bodyPr/>
          <a:lstStyle/>
          <a:p>
            <a:fld id="{DD01415F-5F32-4771-AE74-55868ADB41CE}" type="slidenum">
              <a:rPr lang="en-US" smtClean="0"/>
              <a:pPr/>
              <a:t>7</a:t>
            </a:fld>
            <a:endParaRPr lang="en-US"/>
          </a:p>
        </p:txBody>
      </p:sp>
      <p:pic>
        <p:nvPicPr>
          <p:cNvPr id="6" name="Picture 5">
            <a:extLst>
              <a:ext uri="{FF2B5EF4-FFF2-40B4-BE49-F238E27FC236}">
                <a16:creationId xmlns:a16="http://schemas.microsoft.com/office/drawing/2014/main" id="{B8A903F9-203D-32A9-E0F5-7E25F22553E1}"/>
              </a:ext>
            </a:extLst>
          </p:cNvPr>
          <p:cNvPicPr>
            <a:picLocks noChangeAspect="1"/>
          </p:cNvPicPr>
          <p:nvPr/>
        </p:nvPicPr>
        <p:blipFill>
          <a:blip r:embed="rId3"/>
          <a:stretch>
            <a:fillRect/>
          </a:stretch>
        </p:blipFill>
        <p:spPr>
          <a:xfrm>
            <a:off x="786367" y="0"/>
            <a:ext cx="11253232" cy="6858000"/>
          </a:xfrm>
          <a:prstGeom prst="rect">
            <a:avLst/>
          </a:prstGeom>
        </p:spPr>
      </p:pic>
    </p:spTree>
    <p:extLst>
      <p:ext uri="{BB962C8B-B14F-4D97-AF65-F5344CB8AC3E}">
        <p14:creationId xmlns:p14="http://schemas.microsoft.com/office/powerpoint/2010/main" val="136748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8F4B7-454B-A137-A2DF-7721D0A2076C}"/>
              </a:ext>
            </a:extLst>
          </p:cNvPr>
          <p:cNvSpPr>
            <a:spLocks noGrp="1"/>
          </p:cNvSpPr>
          <p:nvPr>
            <p:ph type="body" sz="quarter" idx="11"/>
          </p:nvPr>
        </p:nvSpPr>
        <p:spPr/>
        <p:txBody>
          <a:bodyPr/>
          <a:lstStyle/>
          <a:p>
            <a:endParaRPr lang="en-GB" dirty="0"/>
          </a:p>
        </p:txBody>
      </p:sp>
      <p:sp>
        <p:nvSpPr>
          <p:cNvPr id="3" name="Footer Placeholder 2">
            <a:extLst>
              <a:ext uri="{FF2B5EF4-FFF2-40B4-BE49-F238E27FC236}">
                <a16:creationId xmlns:a16="http://schemas.microsoft.com/office/drawing/2014/main" id="{67EB0CFF-C6B2-2D68-3379-D64C1EC1899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C6924391-65CA-30C6-D51B-B43F44675C54}"/>
              </a:ext>
            </a:extLst>
          </p:cNvPr>
          <p:cNvSpPr>
            <a:spLocks noGrp="1"/>
          </p:cNvSpPr>
          <p:nvPr>
            <p:ph type="sldNum" sz="quarter" idx="13"/>
          </p:nvPr>
        </p:nvSpPr>
        <p:spPr/>
        <p:txBody>
          <a:bodyPr/>
          <a:lstStyle/>
          <a:p>
            <a:fld id="{DD01415F-5F32-4771-AE74-55868ADB41CE}" type="slidenum">
              <a:rPr lang="en-US" smtClean="0"/>
              <a:pPr/>
              <a:t>8</a:t>
            </a:fld>
            <a:endParaRPr lang="en-US"/>
          </a:p>
        </p:txBody>
      </p:sp>
      <p:pic>
        <p:nvPicPr>
          <p:cNvPr id="6" name="Picture 5">
            <a:extLst>
              <a:ext uri="{FF2B5EF4-FFF2-40B4-BE49-F238E27FC236}">
                <a16:creationId xmlns:a16="http://schemas.microsoft.com/office/drawing/2014/main" id="{8C0AD0FC-1D4C-639F-B145-A76B11B397D1}"/>
              </a:ext>
            </a:extLst>
          </p:cNvPr>
          <p:cNvPicPr>
            <a:picLocks noChangeAspect="1"/>
          </p:cNvPicPr>
          <p:nvPr/>
        </p:nvPicPr>
        <p:blipFill>
          <a:blip r:embed="rId2"/>
          <a:stretch>
            <a:fillRect/>
          </a:stretch>
        </p:blipFill>
        <p:spPr>
          <a:xfrm>
            <a:off x="6502846" y="-11508"/>
            <a:ext cx="5689154" cy="6869507"/>
          </a:xfrm>
          <a:prstGeom prst="rect">
            <a:avLst/>
          </a:prstGeom>
        </p:spPr>
      </p:pic>
      <p:pic>
        <p:nvPicPr>
          <p:cNvPr id="8" name="Picture 7">
            <a:extLst>
              <a:ext uri="{FF2B5EF4-FFF2-40B4-BE49-F238E27FC236}">
                <a16:creationId xmlns:a16="http://schemas.microsoft.com/office/drawing/2014/main" id="{245F47F0-20B2-4FA1-665F-012C92E0DFC6}"/>
              </a:ext>
            </a:extLst>
          </p:cNvPr>
          <p:cNvPicPr>
            <a:picLocks noChangeAspect="1"/>
          </p:cNvPicPr>
          <p:nvPr/>
        </p:nvPicPr>
        <p:blipFill>
          <a:blip r:embed="rId3"/>
          <a:stretch>
            <a:fillRect/>
          </a:stretch>
        </p:blipFill>
        <p:spPr>
          <a:xfrm>
            <a:off x="686406" y="2714666"/>
            <a:ext cx="5816440" cy="3848472"/>
          </a:xfrm>
          <a:prstGeom prst="rect">
            <a:avLst/>
          </a:prstGeom>
        </p:spPr>
      </p:pic>
    </p:spTree>
    <p:extLst>
      <p:ext uri="{BB962C8B-B14F-4D97-AF65-F5344CB8AC3E}">
        <p14:creationId xmlns:p14="http://schemas.microsoft.com/office/powerpoint/2010/main" val="366749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7634EE-72A5-B3A0-BEC5-BC8276CFB5C6}"/>
              </a:ext>
            </a:extLst>
          </p:cNvPr>
          <p:cNvSpPr>
            <a:spLocks noGrp="1"/>
          </p:cNvSpPr>
          <p:nvPr>
            <p:ph type="body" sz="quarter" idx="11"/>
          </p:nvPr>
        </p:nvSpPr>
        <p:spPr/>
        <p:txBody>
          <a:bodyPr/>
          <a:lstStyle/>
          <a:p>
            <a:endParaRPr lang="en-GB" dirty="0"/>
          </a:p>
        </p:txBody>
      </p:sp>
      <p:sp>
        <p:nvSpPr>
          <p:cNvPr id="3" name="Footer Placeholder 2">
            <a:extLst>
              <a:ext uri="{FF2B5EF4-FFF2-40B4-BE49-F238E27FC236}">
                <a16:creationId xmlns:a16="http://schemas.microsoft.com/office/drawing/2014/main" id="{D24FBC32-657A-59AA-5D94-B58251B00BC4}"/>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3B521E84-ABE1-93F2-1F93-A8F6F25E12DE}"/>
              </a:ext>
            </a:extLst>
          </p:cNvPr>
          <p:cNvSpPr>
            <a:spLocks noGrp="1"/>
          </p:cNvSpPr>
          <p:nvPr>
            <p:ph type="sldNum" sz="quarter" idx="13"/>
          </p:nvPr>
        </p:nvSpPr>
        <p:spPr/>
        <p:txBody>
          <a:bodyPr/>
          <a:lstStyle/>
          <a:p>
            <a:fld id="{DD01415F-5F32-4771-AE74-55868ADB41CE}" type="slidenum">
              <a:rPr lang="en-US" smtClean="0"/>
              <a:pPr/>
              <a:t>9</a:t>
            </a:fld>
            <a:endParaRPr lang="en-US"/>
          </a:p>
        </p:txBody>
      </p:sp>
      <p:pic>
        <p:nvPicPr>
          <p:cNvPr id="6" name="Picture 5">
            <a:extLst>
              <a:ext uri="{FF2B5EF4-FFF2-40B4-BE49-F238E27FC236}">
                <a16:creationId xmlns:a16="http://schemas.microsoft.com/office/drawing/2014/main" id="{9FEFCFCF-7E98-5F8B-8892-C470BE182BA5}"/>
              </a:ext>
            </a:extLst>
          </p:cNvPr>
          <p:cNvPicPr>
            <a:picLocks noChangeAspect="1"/>
          </p:cNvPicPr>
          <p:nvPr/>
        </p:nvPicPr>
        <p:blipFill>
          <a:blip r:embed="rId2"/>
          <a:stretch>
            <a:fillRect/>
          </a:stretch>
        </p:blipFill>
        <p:spPr>
          <a:xfrm>
            <a:off x="2357437" y="638175"/>
            <a:ext cx="7477125" cy="5581650"/>
          </a:xfrm>
          <a:prstGeom prst="rect">
            <a:avLst/>
          </a:prstGeom>
        </p:spPr>
      </p:pic>
    </p:spTree>
    <p:extLst>
      <p:ext uri="{BB962C8B-B14F-4D97-AF65-F5344CB8AC3E}">
        <p14:creationId xmlns:p14="http://schemas.microsoft.com/office/powerpoint/2010/main" val="4192311774"/>
      </p:ext>
    </p:extLst>
  </p:cSld>
  <p:clrMapOvr>
    <a:masterClrMapping/>
  </p:clrMapOvr>
</p:sld>
</file>

<file path=ppt/theme/theme1.xml><?xml version="1.0" encoding="utf-8"?>
<a:theme xmlns:a="http://schemas.openxmlformats.org/drawingml/2006/main" name="1_Stantec Master - Dark">
  <a:themeElements>
    <a:clrScheme name="Stantec 1">
      <a:dk1>
        <a:srgbClr val="222222"/>
      </a:dk1>
      <a:lt1>
        <a:sysClr val="window" lastClr="FFFFFF"/>
      </a:lt1>
      <a:dk2>
        <a:srgbClr val="ED7000"/>
      </a:dk2>
      <a:lt2>
        <a:srgbClr val="333333"/>
      </a:lt2>
      <a:accent1>
        <a:srgbClr val="636363"/>
      </a:accent1>
      <a:accent2>
        <a:srgbClr val="A1A1A1"/>
      </a:accent2>
      <a:accent3>
        <a:srgbClr val="D1D1D1"/>
      </a:accent3>
      <a:accent4>
        <a:srgbClr val="007DA3"/>
      </a:accent4>
      <a:accent5>
        <a:srgbClr val="E9C500"/>
      </a:accent5>
      <a:accent6>
        <a:srgbClr val="70AD47"/>
      </a:accent6>
      <a:hlink>
        <a:srgbClr val="0563C1"/>
      </a:hlink>
      <a:folHlink>
        <a:srgbClr val="954F72"/>
      </a:folHlink>
    </a:clrScheme>
    <a:fontScheme name="Refresh">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4_3.pptx" id="{E464E41E-BAAF-46D1-B6A5-94B04262B8F4}" vid="{18E25324-D102-4375-81DB-93D027FABE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3262</TotalTime>
  <Words>1311</Words>
  <Application>Microsoft Office PowerPoint</Application>
  <PresentationFormat>Widescreen</PresentationFormat>
  <Paragraphs>143</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Narrow</vt:lpstr>
      <vt:lpstr>Calibri</vt:lpstr>
      <vt:lpstr>Century Gothic</vt:lpstr>
      <vt:lpstr>1_Stantec Master -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McDonald, Rob</dc:creator>
  <cp:lastModifiedBy>Collis, David</cp:lastModifiedBy>
  <cp:revision>51</cp:revision>
  <dcterms:created xsi:type="dcterms:W3CDTF">2022-12-09T13:05:52Z</dcterms:created>
  <dcterms:modified xsi:type="dcterms:W3CDTF">2026-01-13T10:27:14Z</dcterms:modified>
</cp:coreProperties>
</file>